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4" r:id="rId3"/>
    <p:sldId id="295" r:id="rId4"/>
    <p:sldId id="297" r:id="rId5"/>
    <p:sldId id="262" r:id="rId6"/>
    <p:sldId id="263" r:id="rId7"/>
    <p:sldId id="289" r:id="rId8"/>
    <p:sldId id="298" r:id="rId9"/>
    <p:sldId id="299" r:id="rId10"/>
    <p:sldId id="301" r:id="rId11"/>
    <p:sldId id="1315" r:id="rId12"/>
    <p:sldId id="1330" r:id="rId13"/>
    <p:sldId id="1333" r:id="rId14"/>
    <p:sldId id="300" r:id="rId15"/>
    <p:sldId id="313" r:id="rId16"/>
    <p:sldId id="317" r:id="rId17"/>
    <p:sldId id="1260" r:id="rId18"/>
    <p:sldId id="307" r:id="rId19"/>
    <p:sldId id="1262" r:id="rId20"/>
    <p:sldId id="1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4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159"/>
    </inkml:context>
    <inkml:brush xml:id="br0">
      <inkml:brushProperty name="height" value="0.053" units="cm"/>
      <inkml:brushProperty name="color" value="#FF0000"/>
    </inkml:brush>
  </inkml:definitions>
  <inkml:trace contextRef="#ctx0" brushRef="#br0">11934 3631 12287,'-24'9'0,"1"3"0,7-7 0,-5 7 0,-2 0 0,1 8 0,-3 8 0,1 5 0,-4 7 0,0 4 0,0 5 0,3-1 0,3 1 0,3-3 0,3-4 0,4-6 0,3-4 0,2-6 0,2-3 0,6-9 0,5-4 0,4-5 0,11-5 0,5-7 0,4-8 0,7-6 0,-1-6 0,6-7 0,-5 4 0,-4 0 0,-5 2 0,0 4 0,-7-4 0,-2 3 0,-1 3 0,-3-1 0,-1 4 0,-3-2 0,-6 2 0,-3-4 0,-2 0 0,0-1 0,0 5 0,0-2 0,0 12 0,0 9 0,0 9 0,0 17 0,2 7 0,1 5 0,2 6 0,8 7 0,-3 5 0,4 1 0,2 3 0,-1 9 0,1-6 0,-2 2 0,-3 0 0,3-4 0,-6-2 0,1-1 0,-4 1 0,-1 0 0,-1 3 0,3-1 0,-3 3 0,-8 1 0,-6-6 0,-3-3 0,-1-2 0,-1-3 0,0-9 0,0-5 0,1-4 0,-1-9 0,-1-3 0,-3-5 0,-1-6 0,-7-3 0,2-7 0,-3-1 0,-3-5 0,1-2 0,-1-10 0,1-3 0,-1-5 0,3-4 0,2-3 0,6 0 0,4 2 0,8-4 0,-5 3 0,6-8 0</inkml:trace>
  <inkml:trace contextRef="#ctx0" brushRef="#br0" timeOffset="1">12673 3992 12287,'-16'25'0,"2"-3"0,2-1 0,2 2 0,-3 2 0,6-6 0,2 4 0,3-1 0,4-4 0,3 1 0,6-7 0,3-7 0,3-3 0,2-5 0,4-6 0,2-7 0,1-10 0,4-2 0,-3-5 0,0-4 0,-8 0 0,4 6 0,-4 0 0,-3-1 0,1 6 0,-12 2 0,-1-1 0,-3 1 0,-2 4 0,-4 1 0,-6 5 0,-3 4 0,-3 6 0,-3 1 0,-2 8 0,-3 11 0,6 8 0,-2 13 0,4 5 0,1 3 0,2 8 0,2 1 0,3 3 0,2 8 0,2-11 0,5 0 0,1-10 0,5-6 0,4-8 0,11-11 0,4-7 0,-1-6 0,6-8 0,-4-9 0,5-10 0,6-6 0,-4-10 0,4-3 0,-4-2 0,-1-2 0,-3-5 0,-1 7 0,-3-1 0,-3 1 0,5-7 0,-6 7 0,-4 5 0,-5 8 0,2 8 0,-3 10 0,-4 11 0,-2 14 0,-3 11 0,-2 11 0,0 8 0,0 3 0,0 0 0,0 0 0,0-5 0,-2-2 0,-2-1 0,-1-4 0,0-9 0,5-5 0,0-4 0,0-1 0,2-16 0,1-9 0,4-10 0,2-5 0,-4-4 0,6-7 0,1-4 0,2-1 0,0 0 0,-2-5 0,-1-1 0,1-3 0,0 6 0,0 6 0,-1 6 0,1 4 0,-3 6 0,-1 9 0,-1 2 0,4 8 0,-4 2 0,0 9 0,0 5 0,-2 8 0,-3 6 0,1 6 0,3 2 0,1 1 0,-4-4 0,4 2 0,2 2 0,1-2 0,6-9 0,0-5 0,-1-4 0,3-3 0,1-2 0,4-3 0,1-2 0,1-3 0,3-10 0,-2-4 0,2-4 0,-4-4 0,1-1 0,-3-3 0,-2-3 0,-3 4 0,-1-3 0,-2-1 0,-4 1 0,-3-2 0,-7-8 0,0-1 0,0-1 0,-1-1 0,-5 6 0,-2 1 0,-1 4 0,-3 3 0,5 9 0,-2 4 0,-3 4 0,-2 19 0,0 9 0,1 12 0,3 7 0,5 5 0,-4 3 0,2 1 0,4 3 0,1-1 0,4-6 0,3-4 0,5-6 0,4-4 0,4-8 0,3-8 0,5-9 0,4-5 0,1-4 0,0-5 0,1-9 0,-2-7 0,-1-10 0,-1-2 0,0-1 0,4-6 0,-10 2 0,3-2 0,3-2 0,-6-3 0,-1 8 0,-3 1 0,-2 0 0,-1 1 0,1 7 0,0 4 0,0 5 0,-1 11 0,1 4 0,0 5 0,-8 15 0,-2 6 0,-5 8 0,-1 4 0,0 5 0,2 1 0,2 0 0,1 1 0,5-4 0,-3-7 0,2-4 0,3-1 0,8-2 0,2-7 0,1-4 0,0-5 0,5-3 0,-4-2 0,2-2 0,1-3 0,-3-4 0,4-8 0,-2-4 0,2-5 0,2-11 0,1-3 0</inkml:trace>
  <inkml:trace contextRef="#ctx0" brushRef="#br0" timeOffset="2">14937 3489 12287,'-21'21'0,"0"0"0,-5 7 0,3 0 0,0 7 0,1 7 0,-4 2 0,5-1 0,1-3 0,3-1 0,8-2 0,2-6 0,2-1 0,0-4 0,-1-9 0,8-8 0,3-2 0,-1-3 0,6-10 0,3-4 0,1-4 0,7-9 0,0-3 0,-2-2 0,-2 2 0,4-2 0,0 5 0,-2 1 0,-1-1 0,-2 2 0,-1 7 0,1 3 0,-6 4 0,-1 9 0,-2 3 0,-2 9 0,-3 7 0,2-1 0,1-3 0,2-7 0,-2-1 0,4 0 0,0 0 0,5-6 0,-4 2 0,4-3 0,2-9 0,0-3 0,-1-6 0,1-5 0,0 4 0,-1-4 0,1 3 0,0 2 0,-2-5 0,-2-1 0,-3-3 0,-2-3 0,3-7 0,-5-5 0,-1-3 0,-2-6 0,-2-7 0,0 2 0,0 0 0,0-1 0,0 0 0,0 7 0,0 8 0,0 12 0,0 30 0,0 24 0,0 23 0,0 16 0,0 8 0,-6 4 0,1 1 0,2 1 0,1 0 0,2-6 0,0 0 0,0 2 0,2-12 0,3-7 0,7-9 0,6-8 0,3-6 0,0-7 0,-6-15 0,1-6 0,0-3 0,-7-9 0,-2-4 0,-2-5 0,0-5 0,0-3 0,-5-7 0,-7-8 0,-1-1 0</inkml:trace>
  <inkml:trace contextRef="#ctx0" brushRef="#br0" timeOffset="3">15189 3537 12287,'-14'1'0,"3"4"0,13-3 0,12 2 0,5-8 0,7 1 0,-1-8 0,3 1 0,5 1 0,2-5 0,-4 5 0,1-1 0,-1-1 0,1 8 0,-1-2 0,-1 5 0,-4 5 0,2 5 0,-7 10 0,0 2 0,2 3 0,-6-1 0,6 4 0,-2-3 0,0-3 0,0-1 0,-4-5 0,4 0 0,2-8 0,3-2 0,-5-5 0,-4-2 0,-1-3 0,0-1 0,-6-2 0,1 3 0,1-1 0,2 0 0,2 5 0,-1 0 0,1 0 0,-5 0 0,-1 0 0,2 0 0,2 0 0,2 0 0,-2 2 0,-2 1 0,-1 2 0,-1 1 0,6-6 0,-2-2 0,-2-2 0,-3-3 0,-2-1 0,3 2 0,-4-4 0,-3-2 0,-1 3 0,-2-1 0,-14-1 0,-4-5 0</inkml:trace>
  <inkml:trace contextRef="#ctx0" brushRef="#br0" timeOffset="4">15645 2845 12287,'-7'16'0,"5"-6"0,-3 1 0,3 1 0,2 2 0,0 2 0</inkml:trace>
  <inkml:trace contextRef="#ctx0" brushRef="#br0" timeOffset="5">6871 9619 12652,'-15'9'-8,"-1"-4"1,2-5 12,3-5-20,4 3 1,9-5-1,3 7 17,6 0 0,3 0 1,3 2-1,3 2-2,0 1 0,8 0 1,-1-5-1,2 0 1,3 0 0,6 5 0,4 1 0,4-3 0,1-1 0,10-2 0,5-2 0,0-1 0,5-3 0,4-4 0,-1 3 0,0 0 0,0 0 1,3-4 0,-3 4 0,2 0-2,3 0 1,2 2-1,3 5 1,4 0 5,5 0 0,-1 0 0,-1 0 0,-1 0-7,-4 0 1,-37 0 0,0-2-1,1 1 1,-1-1 0,1-1 0,-1 1-6,2 0 0,-1 0 0,39 0 0,1 1 0,-4-3-5,-3-1 0,6 0 0,-8 5 1,0 0-2,0 0 1,3 0 0,-6 0-1,2-2 0,3-3 0,5 3 0,2-3 0,-1 3-1,1 2 1,-2-2 0,-4-1-1,2-2 1,2 1 0,0 2 0,-4 2 1,0 0-1,-1 0 1,7 0-1,-9 0 1,-1 0 0,1 0 0,9 0 1,-7 0-1,1 0 8,0 0 0,4 0 1,2 0-1,-2 0 3,-4 0 0,7 0 0,-8 0 0,1 0 0,1 0 0,-3 0 0,3 0 0,1 0 0,2 0 0,5 0 0,-6 0 0,0 0 0,-3 0 0,2 0 0,0 0 0,-3 0 0,-2 0 0,8 0 0,-6 0 0,1 0 0,1 0 0,-3 0 0,1 0 0,-1 0 0,1 0 0,0 0 0,1 0 0,0 0 0,-1 0 0,7 0 0,-10 0 0,1 0 0,0 0 0,2 0 0,-8 0 0,3 0 0,1 0 0,9 0 0,-7 0 0,-1 0 0,1 0 0,7 0 0,-7 0 0,0 0 0,0 0 0,7 0 0,-7 0 0,1 2 0,4 3 0,0-3 0,-3 3 0,-2-3 0,-4-2 0,8 0 0,-6 0 0,-2 0 0,-1 0 0,5 0 0,-4 0 0,-1 2 0,1 3 0,9-3 0,-5 3 0,0-3 0,0-2 0,8 0 0,-6 0 0,1 0 0,1 0 0,-3 0 0,1 0 0,-1 0 0,1 0 0,5 0 0,0 0 0,-2 0 0,-2 0 0,4 0 0,2 0 0,-2 0 0,-4 0 0,7 0 0,-6 0 0,1 0 0,-2 0 0,7 0 0,-8 0 0,1 0 0,1 0 0,4-2 0,3-2 0,-44 2 0,1-1 0,0 1 0,-1 1 0,38-1 0,4 2 0,-1 0 0,4 0 0,-43 0 0,-1 0 0,1 0 0,-1 0 0,42 0 0,-1 0 0,3 0 0,-3 0 0,1 0 0,-42 0 0,1 0 0,41-5 0,-42 2 0,-1 1 0,2 0 0,-1 0 0,1 1 0,1 0 0,42 1 0,0 0 0,0 0 0,-2 0 0,-41 0 0,-1 0 0,39 0 0,-4 0 0,-5 0 0,4 0 0,-7 0 0,-4 0 0,0 0 0,0 0 0,-2 0 0,1 0 0,-6 0 0,7 0 0,-5 0 0,2 0 0,-1 0 0,-1 0 0,2 0 0,1 0 0,2 0 0,-1 6 0,-8-1 0,-3-2 0,-2-1 0,6 0 0,-3 1 0,3 2 0,-3-1 0,3-2 0,-4-1 0,1 3 0,3 1 0,10 0 0,-8-5 0,3 0 0,0 0 0,3 0 0,2 0 0,1 0 0,4 0 0,1 0 0,0 0 0,0 0 0,-1 0 0,9 0 0,-9 2 0,-2 2 0,-1 1 0,6 0 0,-3-5 0,0 0 0,2 0 0,0 0 0,4 0 0,-1 0 0,-1 0 0,6 5 0,-8 1 0,2-3 0,3-1 0,0 0 0,-4 1 0,1 2 0,0-1 0,-2-1 0,-1 1 0,-2 1 0,-4-1 0,12-3 0,-12-1 0,1 0 0,1 0 0,7 0 0,-3 2 0,1 2 0,0 1 0,5 0 0,-8-5 0,-3 2 0,3 3 0,2-1 0,-6 4 0,0-1 0,0-3 0,2 4 0,-6 1 0,-3 0 0,-2-4 0,2 2 0,-11 0 0,-3 0 0,-5 0 0,-6-2 0,-8-5 0,-2 2 0,-2 3 0,-12-3 0,-1 3 0,-10-3 0,-13-2 0,-29-7 0,-10-2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9984 3709 31904,'-8'-7'-4416,"1"4"4046,7-8-292,0 8 0,7-6 0,3 6 1,4-3 918,2 3 1,5 1 0,0 2 0,0 0 8,1 0 1,1 0 0,7 0 0,0 0-97,3 0 0,7-1 0,0-3 1,2-1-80,2 1 0,10-3 1,-5 2-1,3 2-129,2 1 1,-1-3 0,-6-1 0,0 3 300,0 1 0,6 2 0,-1 0 1,0 0-92,3 0 1,0 0 0,8 0-1,0-2 281,0-3 0,0 3 1,2-3-1,1 3-389,2 2 1,0 0-1,-5 0 1,0 0-74,0 0 0,3 0 0,3 0 0,-1 0 10,3 0 1,6 0 0,-5 0 0,1 0 30,2 0 1,9 0 0,-11 0 0,-3 0-23,-3 0 1,-1 0-1,-1 0 1,-4 0-20,0 0 1,-9 2 0,-1 2 0,-5 1 3,-3-2 1,-1-1 0,-10-2 0,-1 0-5,1 0 1,-6 0-1,-2 0 1,-1 0 364,-4 0 1,-1 0 0,-3 0 0,1 0-357,0 0 0,-6 0 0,1 0 0,1 0 0,2 0 0,2 0 0,-1 0 0</inkml:trace>
  <inkml:trace contextRef="#ctx0" brushRef="#br0" timeOffset="1">13726 3521 32767,'0'-16'-8715,"0"6"7128,0-1 1,-1 8 2221,-5-3 1,-9 12 0,-10 2-1</inkml:trace>
  <inkml:trace contextRef="#ctx0" brushRef="#br0" timeOffset="2">20125 14067 12287,'-1'9'0,"-5"-4"0,5-1 0,-6 1 0,2 6 0,-1 3 0,1 1 0,5 1 0,0 5 0,0 2 0,0 1 0,0 4 0,0 2 0,0-1 0,0-1 0,0-1 0,0 1 0,0-1 0,0 0 0,0-6 0,0-4 0,7-1 0,4-2 0,2-4 0,3-3 0,0-7 0,0 0 0,-1 0 0,1 0 0,0 0 0,0 0 0,-1 0 0,1 0 0,-6-5 0,-1-2 0,-2-2 0,-3-3 0,-3 3 0,-1-1 0,0-1 0,0-4 0</inkml:trace>
  <inkml:trace contextRef="#ctx0" brushRef="#br0" timeOffset="3">19968 14303 12287,'-7'0'0,"7"0"0,7 0 0,9-2 0,1-1 0,3-4 0,1-2 0,5 6 0,-3-4 0,-1 2 0,1-1 0,-2-4 0,-5 5 0,-1 1 0,1 2 0,-2 1 0,-3-5 0,3-2 0,-6-8 0</inkml:trace>
  <inkml:trace contextRef="#ctx0" brushRef="#br0" timeOffset="4">20330 14177 12287,'2'9'0,"3"-4"0,5-3 0,4-2 0,2 0 0,0 0 0,-1 0 0,1 0 0,0-7 0,0-2 0</inkml:trace>
  <inkml:trace contextRef="#ctx0" brushRef="#br0" timeOffset="5">20393 14303 12287,'-9'11'0,"4"-1"0,5-6 0,5 1 0,6-3 0,-3-2 0,3 0 0,1 0 0,0-2 0,0-2 0,-1-1 0,-1-7 0,6 3 0</inkml:trace>
  <inkml:trace contextRef="#ctx0" brushRef="#br0" timeOffset="6">20613 14193 12287,'0'9'0,"5"-9"0,0-11 0,8-3 0,-3-1 0,-3-1 0,0 2 0,-2 2 0,1 1 0,-1 6 0,-3-4 0,3 2 0,-3-5 0,3 2 0,-3 1 0,-1 0 0,4 2 0,-3 2 0,5 7 0,-7 5 0,0 7 0,0 5 0,0 4 0,0-4 0,0 4 0,0 1 0,0-3 0,0 3 0,0-1 0,0-4 0,0-1 0,0-2 0,0-1 0,0 1 0,0 0 0,0-1 0,0 1 0,0-5 0,0-1 0,-5-5 0,-2 4 0,-2-2 0,-1 5 0,-6-3 0</inkml:trace>
  <inkml:trace contextRef="#ctx0" brushRef="#br0" timeOffset="7">20597 14445 12287,'-16'0'0,"9"0"0,7 0 0,9 0 0,10-6 0,4-1 0,0 0 0,0 0 0,3-3 0,-5 5 0,-2 1 0,5 3 0,1 1 0</inkml:trace>
  <inkml:trace contextRef="#ctx0" brushRef="#br0" timeOffset="8">21635 14963 18709,'10'0'-709,"1"2"445,1 3 1,0 4 0,-1 7-595,-6 0 787,4-8 0,-2-3 0,5-10 0,-2-5 10,3-4 1,-1-9 0,0-3 0,-1-2 2,1 2 1,2-4 0,2 6 0,-1-3 10,1 1 1,-6 7 0,1-2-509,1 4 487,2 1 0,2 0 0,0 0 0</inkml:trace>
  <inkml:trace contextRef="#ctx0" brushRef="#br0" timeOffset="9">22311 15561 12287,'0'-11'0,"0"1"0,2 6 0,1-3 0,2 0 0,1 7 0,-6 0 0,0 2 0,1 8 0,5 3 0,1 1 0,3 1 0,-3 1 0,0 0 0,-3-6 0,6 1 0,1-1 0,-1-1 0,1-4 0,-6-10 0,5-7 0,2-7 0,2-8 0,2-2 0,2-3 0,3 1 0,5-1 0,2-4 0,0-1 0,-2 2 0,2 2 0,-4 8 0,3 4 0,-1-3 0,5 0 0</inkml:trace>
  <inkml:trace contextRef="#ctx0" brushRef="#br0" timeOffset="10">19874 12621 12287,'16'-1'0,"-1"-3"0,1-1 0,0-7 0,0 3 0,-1-2 0,3 1 0,1-2 0,2-2 0,0 3 0,-5 1 0,-1 6 0,-6-10 0,3 11 0,-6-8 0,-1 8 0,-5-11 0,0 5 0</inkml:trace>
  <inkml:trace contextRef="#ctx0" brushRef="#br0" timeOffset="11">19968 12276 12287,'0'15'0,"2"8"0,1 5 0,3 7 0,-3 7 0,4 3 0,0 2 0,0 1 0,0-1 0,4-2 0,-4-3 0,0-5 0,0-4 0,5-7 0,-3-1 0,1-5 0,1-6 0,-1 2 0,6-7 0,-1 0 0,-4-2 0,-1-7 0,-1-2 0,2-3 0,-4-4 0,0 0 0,-6-5 0,6 5 0,-1-1 0,-1 0 0,0-1 0,-5-5 0,7-6 0,2-3 0</inkml:trace>
  <inkml:trace contextRef="#ctx0" brushRef="#br0" timeOffset="12">20236 12417 12287,'7'9'0,"-4"-2"0,8-9 0,1-3 0,-4 3 0,3-5 0,1 0 0,-3 5 0,1-3 0,1 3 0,5 2 0</inkml:trace>
  <inkml:trace contextRef="#ctx0" brushRef="#br0" timeOffset="13">20298 12527 12287,'0'16'0,"0"0"0,2-2 0,3-4 0,4-10 0,7-10 0,0-4 0,-6-2 0,1 0 0,-1 0 0,-1 1 0,5-1 0,-6 0 0</inkml:trace>
  <inkml:trace contextRef="#ctx0" brushRef="#br0" timeOffset="14">20456 12276 12287,'10'-6'0,"1"1"0,-1 0 0,6 5 0,-2 2 0,-2 3 0,-3 5 0,-2 4 0,3 7 0,-5 0 0,-1-2 0,3-1 0,-2-2 0,-1-1 0,-3 1 0,-1 0 0,0 0 0,0-1 0,-1 1 0,-5 0 0,5-6 0,-5 1 0,5 1 0,1-5 0,7-5 0,3-11 0,4-3 0,2-6 0,0-3 0,-1 2 0,1-2 0,0-7 0,13 4 0,5-8 0</inkml:trace>
  <inkml:trace contextRef="#ctx0" brushRef="#br0" timeOffset="15">22704 13942 12287,'16'-7'0,"-6"0"0,1-5 0,-1 1 0,-1-1 0,5 3 0,-4-1 0,4-1 0,2 2 0,0-5 0,0 6 0,-3-3 0,-2 1 0,3 4 0,-4-4 0,-3 0 0,0-6 0,-7 0 0</inkml:trace>
  <inkml:trace contextRef="#ctx0" brushRef="#br0" timeOffset="16">22814 13643 12287,'0'18'0,"0"2"0,0 5 0,0 6 0,0 1 0,0-1 0,5 6 0,1 0 0,-1-4 0,2-5 0,0 0 0,5-9 0,-2-3 0,3-4 0,1-9 0,1 3 0,1-5 0,-5-1 0,-1 0 0,2 0 0,-3-7 0,0-3 0,-2-4 0,-2 3 0,-5 1 0,0-2 0,0-2 0,7-2 0,2 0 0</inkml:trace>
  <inkml:trace contextRef="#ctx0" brushRef="#br0" timeOffset="17">22987 13737 12287,'9'-10'0,"-2"1"0,-2 0 0,0 1 0,7 4 0,-1-1 0,-4-4 0,0 1 0</inkml:trace>
  <inkml:trace contextRef="#ctx0" brushRef="#br0" timeOffset="18">23034 13785 12287,'2'8'0,"3"-2"0,-1-10 0,4-3 0,1-2 0,0-3 0,-4 0 0,6 0 0,-1 1 0,-1-1 0,-2 5 0,0-14 0,2 4 0</inkml:trace>
  <inkml:trace contextRef="#ctx0" brushRef="#br0" timeOffset="19">23129 13580 12287,'7'-9'0,"-6"1"0,6 4 0,0-1 0,2 0 0,7 5 0,-1 0 0,-4 0 0,-1 0 0,3 0 0,1 0 0,1 0 0,1 0 0,-2 7 0,-4 5 0,-4 5 0,-5 4 0,-1 6 0,0-6 0,0-2 0,0-2 0,0-1 0,0 0 0,0-9 0,2-7 0,3-13 0,6-11 0,8-9 0,6-14 0,4-1 0,-1-6 0,11-2 0</inkml:trace>
  <inkml:trace contextRef="#ctx0" brushRef="#br0" timeOffset="20">19858 13219 30438,'0'15'-2458,"0"1"0,5 0 1,2 0-1,0-1 2976,0 1 0,6-7 0,-3-4 285,4-3 1,2-2-1,0-2-518,-1-3 1,-1-6 0,-2-8 0,-1-4-511,1-1 1,-3-2 0,0-6-1,-1 3-40,1 2 0,0-2 0,5 4 294,2 1 0,3-6 0,12 6 0</inkml:trace>
  <inkml:trace contextRef="#ctx0" brushRef="#br0" timeOffset="21">23569 13989 27083,'-9'0'-713,"0"-5"0,6-2-784,-2-2 1,-1 4 681,6-6 215,0 8 0,0-3 1,2 12 291,3 4 1,-3 4 0,5 2 70,0 0 0,-3-6 268,6 1 0,0-8 0,6 1-106,0-8 0,0-5 0,1-6 0,2-3-28,2-3 0,5 2 0,-3-6 0,2 3 631,3 3-410,1 1 0,3 2 1,-1 1-1</inkml:trace>
  <inkml:trace contextRef="#ctx0" brushRef="#br0" timeOffset="22">21902 15592 12287,'-2'11'0,"-3"-1"0,2-1 0,-8 1 0,1-3 0,-1-7 0,1 0 0,-2 0 0,3 0 0,-2 0 0,1-5 0,-4-2 0,3-2 0,-3-1 0,6-6 0,-1 0 0,0 2 0,6 2 0,-3 2 0,3-3 0,-4-1 0,2-1 0,-1-3 0,-1-3 0,6 4 0,-4-4 0,1 2 0,-1-2 0,3 2 0,-3-6 0,1 1 0,-1-1 0,3 4 0,-3-5 0,3 0 0,2 1 0,-1-3 0,-3 6 0,-1-3 0,1-3 0,3-1 0,1-3 0,0 1 0,0-1 0,-6 1 0,1-1 0,2 1 0,1 0 0,2-1 0,0 1 0,0-1 0,0 1 0,0-1 0,0 1 0,0 1 0,0 4 0,0-4 0,0 4 0,0-2 0,0 2 0,0-4 0,0 4 0,0-2 0,0 2 0,0-2 0,0 5 0,0-1 0,0-4 0,0 5 0,0 1 0,0 1 0,0 0 0,0-5 0,0 3 0,0-2 0,0-3 0,5 4 0,0-2 0,-1 0 0,-2 1 0,-1-5 0,3 6 0,1-2 0,-1 0 0,-3 5 0,1-4 0,2 1 0,1-1 0,0 4 0,-5-3 0,2 1 0,3 4 0,-3-4 0,3 1 0,-3-1 0,-2 0 0,2 0 0,1 4 0,2-3 0,-1-3 0,-3 6 0,-1-4 0,2 2 0,3 0 0,-3 0 0,3 6 0,-3-3 0,-2-3 0,0 4 0,2-4 0,1 3 0,3 3 0,-1-6 0,-3 0 0,1 0 0,2-2 0,2 6 0,-3-4 0,1 3 0,-1 2 0,-1-5 0,1 0 0,1 2 0,-2 2 0,4-4 0,-1 0 0,-1 2 0,2 1 0,-4 4 0,6 2 0,-2 2 0,3-1 0,-3-3 0,0 2 0,0 1 0,0 6 0,-3-5 0,1-3 0,6 5 0,-4-1 0,0 0 0,0 1 0,5 4 0,-2-1 0,-1 3 0,2 2 0,1 0 0,-3 2 0,1 3 0,-1 4 0,1 6 0,-3 1 0,0 0 0,0 1 0,4 3 0,-4 2 0,0 3 0,0-1 0,3 4 0,-3-2 0,0 2 0,-3 2 0,4 3 0,-1 2 0,-3 2 0,-2 6 0,-1-1 0,3 4 0,1 1 0,0 5 0,-5 2 0,0 1 0,0-1 0,2-2 0,2-5 0,1 0 0,-2 1 0,-1-1 0,0 0 0,1 2 0,2 3 0,1 6 0,-6 10 0,0 3 0,0 1 0,0-2 0,0-4 0,1 9 0,2-30 0,0-1 0,-2 42 0,5 1 0,-5-10 0,-1-9 0,-1-3 0,-5-4 0,-4-2 0,-4-1 0,0-6 0,2 4 0,1-2 0,-1-3 0,-2-4 0,-2-5 0,2-7 0,4-7 0,-4-7 0,3-10 0,-3-5 0,-1-6 0</inkml:trace>
  <inkml:trace contextRef="#ctx0" brushRef="#br0" timeOffset="23">22783 15922 12287,'-16'0'0,"0"0"0,0 0 0,1 0 0,-1 0 0,0 0 0,6 0 0,-1 0 0,-1 0 0,-2 0 0,-2 0 0,1 0 0,-1 0 0,0 0 0,6 0 0,-1 0 0,-1 0 0,-2 0 0,-2-5 0,1 0 0,-1-6 0,2 4 0,3-2 0,4 4 0,6-3 0,-5 1 0,5-6 0,-5 3 0,5-4 0,6-2 0,0 0 0,0 1 0,2-1 0,-3 0 0,6 1 0,3-1 0,1 0 0,-4 0 0,1 1 0,1-1 0,2 0 0,2 1 0,-1-1 0,1 0 0,0 0 0,-1 1 0,1-1 0,0 0 0,0 0 0,5 1 0,1-1 0,1 0 0,0 1 0,5-1 0,-2 0 0,2 0 0,-2 1 0,2-1 0,-5 0 0,-1 2 0,1 4 0,5-4 0,-4 3 0,1-1 0,-4 2 0,2-4 0,-1 3 0,3-1 0,3 2 0,-4-4 0,1 3 0,-1-1 0,1 1 0,-4-3 0,3 4 0,0-2 0,1 1 0,-4-3 0,3 6 0,-1-3 0,-4 1 0,4 1 0,0-3 0,-1 3 0,1 2 0,3-5 0,-3 3 0,0-2 0,-1 1 0,5 1 0,-5-3 0,1 3 0,0 2 0,-1-5 0,-2 3 0,1-1 0,-2-1 0,4 3 0,-2-5 0,-2 5 0,-2 1 0,1-4 0,1 4 0,2 0 0,-2 0 0,4-3 0,-2 3 0,0-2 0,1-3 0,-4 3 0,3 0 0,-2 1 0,2-1 0,-3 0 0,2-1 0,-2 3 0,-2 0 0,-1 5 0,1-3 0,0 3 0,0 2 0,-1-5 0,1 0 0,0 1 0,-1 2 0,1-3 0,0 0 0,0 0 0,-1-2 0,6 3 0,0-5 0,-2 2 0,-1 4 0,-2 1 0,-1 2 0,1 0 0,0 0 0,-2 2 0,-2 1 0,-1 3 0,-6 6 0,5-2 0,2 4 0,-3-3 0,0-1 0,0 1 0,-1-3 0,-2 6 0,4-3 0,2 3 0,-5 2 0,-1-1 0,-5 1 0,-1 0 0,0-1 0,0 1 0,0 0 0,0 0 0,-1-1 0,-5-1 0,-4-3 0,1 6 0,-1-4 0,-3-1 0,-1 2 0,0 0 0,2 1 0,2 1 0,-2 0 0,-2 0 0,-2-1 0,2 1 0,3 0 0,-3-1 0,4 1 0,-4 0 0,-2 0 0,1 5 0,-1-1 0,-2 0 0,-3-3 0,2 4 0,-7 2 0,0 0 0,1-1 0,-6 6 0,1-2 0,-7 2 0,-3-1 0,-2 6 0,-5-4 0,-2 3 0,-3 3 0,3 0 0,-7-4 0,0 1 0,-2-1 0,-6 6 0,6-1 0,-3-1 0,-2-2 0,2-1 0,0-2 0,1-2 0,1-2 0,-4-7 0,9 2 0,0-5 0,0-6 0,-4-3 0,6-7 0,1 0 0,2 0 0,9 0 0,3-2 0,4-3 0,2-4 0,-1-6 0</inkml:trace>
  <inkml:trace contextRef="#ctx0" brushRef="#br0" timeOffset="24">21320 12826 12287,'0'-11'0,"0"1"0,0 6 0,7-3 0,4 9 0,3 3 0,2 6 0,1 1 0,2 2 0,2 0 0,-2 3 0,-3 3 0,-4-5 0,-1 1 0,1 0 0,-3-6 0,1 1 0,-6-15 0,3-3 0,-2-10 0,0-9 0,1-16 0,-6-4 0,1-1 0,5-2 0,-3 11 0,7-9 0,3 1 0,1 1 0,1-2 0,1 0 0</inkml:trace>
  <inkml:trace contextRef="#ctx0" brushRef="#br0" timeOffset="25">24213 14570 12287,'0'-8'0,"2"4"0,3 13 0,6 7 0,1 3 0,0-2 0,-1 3 0,1 0 0,-3 0 0,-1-8 0,1-3 0,0-2 0,-6-4 0,3-10 0,-5-9 0,-1-8 0,0-14 0,0-8 0,0-4 0,2-10 0,3 2 0,6-3 0,3-1 0,7-7 0,0 1 0,7 0 0,-4 5 0</inkml:trace>
  <inkml:trace contextRef="#ctx0" brushRef="#br0" timeOffset="26">23223 10562 12287,'0'-7'0,"2"6"0,1 6 0,2 4 0,-1 3 0,3-3 0,-2 1 0,2 1 0,-3 4 0,1 1 0,7-2 0,-2-4 0,-1-3 0,2-7 0,-1-7 0,6-5 0,0-7 0,-1-7 0,1 1 0,0-1 0,1-2 0,4-1 0,-2-3 0,8 1 0,-1 1 0,-2 4 0,13-11 0,-4 4 0</inkml:trace>
  <inkml:trace contextRef="#ctx0" brushRef="#br0" timeOffset="27">26839 10279 12287,'-9'7'0,"4"4"0,3 3 0,2 2 0,0-1 0,0 1 0,0-7 0,7-6 0,4-13 0,5-11 0,5-7 0,6-4 0,8-1 0,-1 0 0,1 2 0,-8-3 0,-6 12 0,-3 1 0,-2 3 0,-8-1 0,-1 10 0</inkml:trace>
  <inkml:trace contextRef="#ctx0" brushRef="#br0" timeOffset="28">21698 15561 12287,'0'-16'0,"0"5"0,0 1 0,0-2 0,0-2 0,0-2 0,0 0 0,0 1 0,0-1 0,0 0 0,0-5 0,0-1 0,0-1 0,0 0 0,0-5 0,0 2 0,0-4 0,0-1 0,-2 1 0,-1 0 0,-3 1 0,3-4 0,1-4 0,2 2 0,0-3 0,0-3 0,0 1 0,-2-3 0,-1 1 0,-2-2 0,-1 0 0,6-1 0,0 0 0,0-4 0,0-2 0,-1 6 0,-3 1 0,-1 2 0,0 5 0,5-3 0,0 2 0,0 3 0,0 2 0,0-1 0,-2 1 0,-3 2 0,3-9 0,-3 6 0,3-2 0,2-3 0,2-3 0,1 4 0,2 0 0,-1-1 0,-2-3 0,-2 4 0,0-1 0,0 1 0,5-4 0,0 5 0,-1 3 0,-3 0 0,-1 3 0,0-1 0,0 1 0,0 0 0,2-1 0,2 1 0,1-1 0,-2 1 0,-1 1 0,-2 2 0,2 2 0,3-2 0,-3 4 0,3-1 0,-3 1 0,-2-1 0,0 4 0,2-3 0,1-1 0,2 1 0,0 3 0,-3-5 0,2-2 0,1-2 0,0 0 0,-5 3 0,0 2 0,0 2 0,5-3 0,1 3 0,-3 1 0,-1-1 0,-2-3 0,0 5 0,0 0 0,0-2 0,0 6 0,0-6 0,0 2 0,0 0 0,0 0 0,0 6 0,2-1 0,3 0 0,-3 6 0,5 1 0,0 2 0,-4-5 0,8 1 0,-1-3 0,6-3 0,0-2 0,-1-2 0,6-7 0,2 1 0,1-2 0,4-3 0,0-4 0,0-1 0,-2 2 0,2 2 0,2 1 0,2 1 0,-3 0 0,-3-1 0,4 1 0,-5-1 0,1 1 0,0-1 0,0 1 0,7-2 0,1-2 0,-3-2 0,9-5 0,-8 6 0,1 1 0,0 1 0,-1 3 0,-1 0 0,-1-1 0,-4 1 0,4 5 0,-4-1 0,3 1 0,3 2 0,-1-6 0,1 4 0,-1-2 0,1 2 0,-1-2 0,-1 5 0,-2 0 0,-2 1 0,-2-5 0,4 6 0,-3 2 0,-2 2 0,-1-4 0,-3 0 0,2 2 0,-1 1 0,2-3 0,1-1 0,0-1 0,0 0 0,3 2 0,-4 5 0,1 1 0,0-1 0,-2 2 0,-5 2 0,-1 3 0,1 2 0,0 2 0,-1 5 0,1 0 0,0 0 0,0 0 0,-1 0 0,1 0 0,0 0 0,-1 0 0,1 0 0,0 0 0,0 0 0,5 0 0,0 0 0,-2 0 0,-2 0 0,-6 0 0,-1 0 0,-6 2 0,1 3 0,-3 5 0,-2 4 0,0 2 0,-2 0 0,-2-1 0,-1 1 0,-5 2 0,3 1 0,-2 2 0,-3-2 0,-2 5 0,-2 1 0,0 1 0,1 0 0,-1-1 0,0 3 0,-1-2 0,-4 2 0,2 7 0,-8 1 0,1-1 0,2-1 0,-4-3 0,5 0 0,0 1 0,1-1 0,-5 1 0,5-3 0,-1-1 0,0-1 0,1-1 0,2 5 0,-2 1 0,-3-1 0,1 7 0,-4 3 0,3 1 0,3-1 0,-5-6 0,6 4 0,2-3 0,2 1 0,-4-2 0,0-7 0,2-4 0,1-1 0,2 3 0,2-3 0,0 0 0,-1-1 0,8 5 0,-11-5 0,1 1 0,-2 0 0,-2 3 0,5-3 0,2 1 0,3 4 0,-3-3 0,4-1 0,-4-1 0,-2-4 0,1 4 0,-1-2 0,0-2 0,0-2 0,1 4 0,-1 0 0,0-2 0,1-1 0,4 3 0,2 0 0,1-2 0,-1-2 0,5-1 0,-1 0 0,3 0 0,2-1 0,0 1 0,2-2 0,2-2 0,1-1 0,0-1 0,-5 8 0,0 1 0,0 2 0,0 7 0,0-2 0,0 4 0,0 1 0,0 6 0,-2 1 0,-1 2 0,-2 4 0,-1 1 0,5 6 0,-3 3 0,-1 4 0,-6 12 0,4-4 0,-1 7 0,-5 8 0,1 6 0,0 0 0,7-42 0,-1 1 0,1 2 0,-2 0 0,1-1 0,-2-1 0,-7 41 0,-1-3 0,0-7 0,0 5 0,1-9 0,1-3 0,3-4 0,-6 1 0,5-3 0,-1-2 0,-1-1 0,2-2 0,0-1 0,3-6 0,2-3 0,0-9 0,4-3 0,-3-6 0,3-5 0,1-8 0,2-8 0,5-13 0,1-4 0,-3-11 0,6-6 0,0-7 0</inkml:trace>
  <inkml:trace contextRef="#ctx0" brushRef="#br0" timeOffset="29">21918 15498 12287,'-16'0'0,"7"0"0,1 0 0,4-2 0,-1-3 0,0-4 0,3-7 0,-2-1 0,-1-4 0,0 2 0,5-7 0,-5 5 0,-1-6 0,3-1 0,1-1 0,2-3 0,-1 1 0,-5-1 0,5-4 0,-6-3 0,1 1 0,1-1 0,-2-4 0,4 1 0,-4-4 0,-2-1 0,5 0 0,-3-2 0,2-1 0,0-3 0,-6-3 0,4 6 0,0 3 0,0 1 0,2-8 0,3 7 0,-1-2 0,-2 0 0,-1-2 0,6 1 0,0 1 0,0-2 0,0 1 0,0 2 0,0 1 0,0 0 0,0 0 0,0 0 0,0 0 0,0 0 0,0 1 0,0 2 0,2 3 0,3-3 0,-3 4 0,3 0 0,-3 1 0,-2 4 0,0-3 0,2 1 0,1 0 0,3-1 0,1 5 0,-4-6 0,4 3 0,2-1 0,-4 0 0,4 6 0,-2-1 0,-4 1 0,4 1 0,-1 2 0,-3 4 0,-1 1 0,-2 2 0,2 6 0,1-1 0,2 0 0,2 6 0,-3-1 0,1-1 0,7-2 0,-1-2 0,4 1 0,6-1 0,-1 0 0,6 0 0,0 1 0,-2-1 0,11-1 0,-3-3 0,1-1 0,0 2 0,4 2 0,1 1 0,1 0 0,-1 1 0,4-1 0,-2 0 0,2 0 0,2 1 0,8-1 0,-6 0 0,1 0 0,4 1 0,6-6 0,-1-2 0,2 0 0,-1 1 0,-1-1 0,6 2 0,-3-3 0,0-1 0,11-10 0,-5 4 0,3-4 0,2-4 0,3 1 0,-3-4 0,2 4 0,3-1 0,0 1 0,0-4 0,-3 3 0,-2 1 0,3 5 0,-5-4 0,-3 4 0,-6 2 0,6-1 0,-6 2 0,1 3 0,1 0 0,-7 3 0,-2-4 0,-3 2 0,-2-2 0,1 0 0,-1 0 0,0 2 0,0-2 0,0-2 0,2 0 0,2 2 0,1 2 0,1 0 0,-5-4 0,3 2 0,2 2 0,-1 5 0,-5-3 0,0 1 0,0 4 0,1-4 0,-1 1 0,0-1 0,0 0 0,-5 0 0,0 4 0,0-2 0,-2 2 0,0-4 0,-5 1 0,4-1 0,1 0 0,-3-3 0,3 3 0,0 1 0,0-1 0,-3-3 0,3 5 0,-2 2 0,-3 1 0,-2 2 0,1 1 0,1-1 0,1 0 0,1 0 0,-6 1 0,1-1 0,-1 0 0,1 6 0,-1-1 0,1-1 0,-1-2 0,4 0 0,-2 2 0,-3 3 0,0 2 0,-2 0 0,0 4 0,-4-2 0,-1 1 0,3 2 0,-3 1 0,1-3 0,4-1 0,-3 0 0,1 5 0,0 0 0,-2 0 0,-1 0 0,-7 0 0,-2 1 0,-4 5 0,4 2 0,-5 8 0,1 0 0,1-1 0,-2 1 0,3 0 0,-3 1 0,-2 4 0,3-3 0,-5 4 0,1-1 0,1 0 0,-6 6 0,5-5 0,-5 1 0,-1 0 0,2 3 0,2-5 0,1 0 0,-2 2 0,-1-6 0,-4 6 0,-1-2 0,-2 0 0,-2 1 0,3-2 0,-1 0 0,1 0 0,-3 2 0,0-1 0,0-1 0,0-3 0,0-1 0,2-1 0,-5 1 0,-4-2 0,-4-2 0,-1-3 0,-2-2 0,-5 5 0,3-3 0,-1 2 0,-4-1 0,-2 0 0,-1 6 0,-1-2 0,1-3 0,-1 3 0,1-4 0,-1 4 0,1 2 0,-6 0 0,-1-1 0,-2 1 0,-4 0 0,-1-1 0,-4 3 0,-2 1 0,-1 2 0,-3 2 0,3-4 0,-4 2 0,0-2 0,2 4 0,5-2 0,-2 0 0,-1 1 0,-6-2 0,4 6 0,0 0 0,0-2 0,-4 6 0,4-4 0,0 2 0,0-2 0,-9 4 0,2-4 0,-2 4 0,-4 1 0,1-1 0,1 0 0,1-2 0,1 0 0,-3 5 0,8-9 0,-2 3 0,3-1 0,3-2 0,5 4 0,-2-2 0,-1 2 0,-1 2 0,4 0 0,-1-2 0,-3-2 0,-4 0 0,2 5 0,1 1 0,0-1 0,0-4 0,3-1 0,-3 2 0,-2 1 0,4-2 0,-4-1 0,0 2 0,0 1 0,0 3 0,-3-2 0,1-3 0,-1 0 0,3-3 0,0 4 0,0-2 0,0 2 0,0 4 0,-1 3 0,4-1 0,4-4 0,2 2 0,2-8 0,3 1 0,5-5 0,-1 3 0,1-2 0,2 0 0,2 2 0,1-6 0,1 6 0,0-2 0,-1 0 0,6 0 0,1-5 0,3-1 0,1 1 0,5 0 0,7-6 0,4 1 0,2-8 0,-3 2 0,3-3 0,-8-2 0,6 0 0,-5 0 0,6 0 0,-3 0 0,0-7 0,-2-2 0</inkml:trace>
  <inkml:trace contextRef="#ctx0" brushRef="#br0" timeOffset="30">22610 13109 12287,'15'0'0,"-6"7"0,-4 3 0,-10 9 0,-4 4 0,-1 1 0,-1 4 0,1 7 0,-8 4 0,-1 3 0,-2 7 0,-5-1 0,3 10 0,1 2 0,-1 1 0,-5 7 0,4 2 0,-1 1 0,4 4 0,-2 6 0,2 1 0,2-2 0,2 2 0,1 0 0,0-1 0,1-1 0,-1-2 0,-7 8 0,-1-11 0,-2-3 0,-1-6 0,3 4 0,-4-12 0,3-4 0,3-4 0,6-15 0,6-5 0,-1-6 0,2-4 0,2-3 0,14-8 0,2-2 0</inkml:trace>
  <inkml:trace contextRef="#ctx0" brushRef="#br0" timeOffset="31">24496 15482 12287,'-8'7'0,"-1"-5"0,4 3 0,-6-3 0,2 0 0,-1 1 0,-2 2 0,-2 0 0,-2-5 0,0 0 0,1 0 0,-1 0 0,0 0 0,0 0 0,1 0 0,-8 0 0,-1 0 0,-1 0 0,4 0 0,-3 0 0,-3-1 0,0-3 0,0-1 0,-1-5 0,7 3 0,2-2 0,2-3 0,1-8 0,2-2 0,4-3 0,4-3 0,-1-7 0,2-1 0,2 1 0,1 2 0,2-4 0,2 0 0,1 2 0,2 2 0,1 2 0,-6-1 0,0 3 0,0 2 0,5-2 0,0 4 0,0 1 0,2 3 0,-3-2 0,4 0 0,1 1 0,0-1 0,1 0 0,6 4 0,2-2 0,3 2 0,-4 1 0,6 3 0,-2-1 0,0 0 0,7 1 0,-2-1 0,4 0 0,1 0 0,0 6 0,1 1 0,-1 0 0,1 1 0,-1 4 0,1-1 0,-1 3 0,1 2 0,-3 0 0,-1 0 0,-2 0 0,2 0 0,-3 2 0,-1 3 0,-1 7 0,-4 8 0,-1-1 0,-3 7 0,1 0 0,0-1 0,-2 10 0,-2-4 0,-1 2 0,1 0 0,0 2 0,0 0 0,-3-3 0,-2-3 0,3 3 0,-4-9 0,-3 1 0,-1 4 0,-2 0 0,0 0 0,0-2 0,0 2 0,-5 0 0,-2 0 0,-2-2 0,-3 2 0,-8-4 0,0 3 0,0-1 0,3-2 0,-4-1 0,-2-6 0,-1 1 0,-4-2 0,-2 3 0,-1-9 0,-3 3 0,-2-3 0,-3-3 0,-6-7 0,1 0 0,1 0 0,-12 0 0,10 0 0,0-2 0,1-3 0,4-4 0,-2-6 0,7-3 0,7-3 0,5-3 0,7-8 0,1 1 0</inkml:trace>
  <inkml:trace contextRef="#ctx0" brushRef="#br0" timeOffset="32">23757 14570 12287,'-1'23'0,"-3"3"0,-1 4 0,0 5 0,3 5 0,-2 9 0,-1 5 0,-5 6 0,3 4 0,-2 3 0,-1-3 0,1 2 0,-5 1 0,3-4 0,-3-2 0,-1-4 0,-1 3 0,2-9 0,2-4 0,1-4 0,2-8 0,-3 0 0,4-5 0,1-4 0,1-7 0,5 0 0,-5-6 0,5-8 0,-5-12 0,5-9 0,1-13 0,0-5 0,0-4 0</inkml:trace>
  <inkml:trace contextRef="#ctx0" brushRef="#br0" timeOffset="33">23333 15026 12287,'0'9'0,"0"0"0,0-4 0,0-2 0,2 8 0,3 1 0,7 2 0,7 2 0,1 7 0,6 4 0,2 7 0,1 2 0,5 3 0,1-4 0,1 1 0,-1-1 0,-2-2 0,-1-1 0,-2-2 0,-4-4 0,2 2 0,-7-7 0,-2-2 0,-2-2 0,-1-1 0,0 0 0,-1 0 0,1-8 0,0-3 0,0 4 0,-1 0 0</inkml:trace>
  <inkml:trace contextRef="#ctx0" brushRef="#br0" timeOffset="34">23679 16881 12287,'-11'-5'0,"3"-2"0,-1-2 0,0-3 0,6 3 0,-4-1 0,0-3 0,-2 5 0,-7-3 0,0 9 0,2 4 0,2 10 0,2 8 0,5 7 0,-4-2 0,2 1 0,3 0 0,-3-1 0,2 1 0,2-5 0,1-4 0,4-3 0,3-3 0,5-6 0,4-3 0,2-4 0,0-3 0,-1-6 0,-4-4 0,-2-5 0,-1-2 0,1-3 0,-4 1 0,4-6 0,-2 2 0,-3 0 0,3-10 0,-2 6 0,-2-1 0,-1 0 0,-2 2 0,0-1 0,0 1 0,0-1 0,0 1 0,0-1 0,0 3 0,0 3 0,-2 3 0,-3 7 0,3 9 0,-3 9 0,3 12 0,2 9 0,0 10 0,0 2 0,0 1 0,6 6 0,1-3 0,0-3 0,0-2 0,3 0 0,-3-9 0,0-1 0,0-3 0,3-8 0,-3-3 0,2 2 0,2-5 0,4-2 0,-6-10 0,-2-3 0</inkml:trace>
  <inkml:trace contextRef="#ctx0" brushRef="#br0" timeOffset="35">23820 16535 12287,'0'16'0,"0"0"0,0 1 0,0 4 0,0 5 0,0 2 0,2-2 0,2-3 0,1 0 0,0-11 0,-5 4 0,0-2 0,0 0 0,0-6 0,0-2 0,0-12 0,0-2 0,0-10 0,0-1 0,0-2 0,0-5 0,0 5 0,0 0 0,0-2 0,5 4 0,2-5 0,2 1 0,3 4 0,-3 1 0,0 2 0,-1 1 0,1-1 0,-4 6 0,4-1 0,-2-1 0,4-2 0,-6-2 0,7 7 0,-10 4 0,3 10 0,-3 9 0,0 9 0,1 0 0,2-1 0,1 6 0,-5-3 0,3 1 0,1 0 0,2-7 0,-2 2 0,6-3 0,-3-9 0,3-4 0,-8-5 0,4-5 0,-1-6 0,-1-3 0,0-3 0,-5-2 0,0-2 0,0 1 0,0 3 0,0 1 0,0 0 0,-2 2 0,-3 4 0,3 1 0,-5 6 0,0-2 0,6-1 0,-6-1 0,7-1 0</inkml:trace>
  <inkml:trace contextRef="#ctx0" brushRef="#br0" timeOffset="36">24150 16362 12287,'9'-7'0,"-2"7"0,-7 0 0,2 12 0,1 11 0,3 3 0,-3 8 0,4 2 0,0 8 0,0-2 0,0 1 0,4 6 0,-4 0 0,0-3 0,0-1 0,-2-6 0,-3-3 0,1-3 0,2-1 0,1-8 0,-6-3 0,0-3 0,0-10 0,-6-8 0,1-12 0,2-5 0,1-4 0,-3-12 0,-2 1 0,0-1 0,0 0 0,0-4 0,3-1 0,-1-1 0,1 1 0,3-4 0,1 5 0,0 2 0,0 2 0,0 2 0,1-1 0,3 3 0,1 2 0,6 5 0,-4 8 0,1 3 0,5 6 0,-5-2 0,1 4 0,-2 4 0,0 8 0,-3 10 0,1 2 0,-2-2 0,-1 4 0,-2-2 0,0 0 0,0 2 0,0-6 0,0 4 0,0-3 0,0-3 0,0 1 0,0-7 0,7-9 0,2-9 0</inkml:trace>
  <inkml:trace contextRef="#ctx0" brushRef="#br0" timeOffset="37">24371 16284 12287,'0'21'0,"0"0"0,1 14 0,3 1 0,1 8 0,-1 3 0,3 0 0,0 0 0,0 0 0,0 1 0,0-3 0,-4-3 0,2-5 0,-1-4 0,3-4 0,-2-2 0,-2-6 0,-1-4 0,-2-1 0,0 0 0,-2-8 0,-3-2 0,3-17 0,-3-6 0,2-6 0,-2-5 0,1-4 0,-5-2 0,2-5 0,4-1 0,-1-7 0,1-7 0,-2 0 0,1-1 0,2 5 0,2 8 0,0 5 0,0 4 0,6 3 0,1 4 0,0 5 0,0 4 0,3 6 0,-3 2 0,2 2 0,-4 4 0,5 8 0,-6 9 0,1 9 0,-3 0 0,-2-1 0,0 6 0,0-3 0,0 1 0,0 0 0,0 0 0,0 6 0,0-8 0,0-3 0,2-12 0,3-9 0,-3-14 0,5-11 0</inkml:trace>
  <inkml:trace contextRef="#ctx0" brushRef="#br0" timeOffset="38">24528 16394 12287,'16'-7'0,"-2"-2"0,-4-7 0,-3 1 0,0-1 0,-4 0 0,6 0 0,-2 1 0,-2-1 0,-5 0 0,0 1 0,0 4 0,0 1 0,0-3 0,-1 5 0,-5-3 0,3 8 0,-6 1 0,2 11 0,0 6 0,4 13 0,-2-3 0,1-3 0,2 5 0,2-6 0,0-2 0,0-2 0,7-3 0,4-3 0,3-6 0,1-3 0,3-4 0,1-3 0,2-6 0,0-8 0,-3-4 0,1-1 0,2-4 0,0 3 0,-6-1 0,-1 0 0,-3 2 0,3 1 0,-5 7 0,-1 0 0,-2 1 0,-5-1 0,-1 0 0,0 8 0,-5 2 0,-2 10 0,-2 1 0,4 9 0,-4 0 0,1 5 0,1 0 0,0-1 0,1 3 0,6 0 0,0-2 0,0-1 0,0-3 0,7-6 0,2-6 0,2-6 0,-1-8 0,1-8 0,3-3 0,-2-1 0,-2 0 0,-1-5 0,1 4 0,-3-2 0,0-1 0,-5 3 0,3-4 0,-3 4 0,-2 1 0,0-3 0,0 3 0,0 0 0,0 1 0,0-5 0,0 6 0,0 2 0,-7 2 0,5 15 0,-3 9 0,3 12 0,2 13 0,0 1 0,0 9 0,0 0 0,0-2 0,2 2 0,2-9 0,3-5 0,1-4 0,1-3 0,3-5 0,-1 0 0,-1-1 0,6 1 0</inkml:trace>
  <inkml:trace contextRef="#ctx0" brushRef="#br0" timeOffset="39">21824 15262 12287,'8'-7'0,"-2"-3"0,-3-4 0,0-2 0,3 0 0,-1 0 0,-5-1 0,0-4 0,0-5 0,0-2 0,0 0 0,0 2 0,0-2 0,0-2 0,0-3 0,0-2 0,0-2 0,0-6 0,0 1 0,0-2 0,0 2 0,0-7 0,0 4 0,0-2 0,0-4 0,0-5 0,0 0 0,0-1 0,0-3 0,0-3 0,0 9 0,0 0 0,0 0 0,0 2 0,0 4 0,-2 1 0,-3 0 0,3 2 0,-3-1 0,3 3 0,2-1 0,0-5 0,0 7 0,0-1 0,0 1 0,0 0 0,0 8 0,0 7 0,0 2 0,0-1 0,2 5 0,1 2 0,3 1 0,-1 3 0,-3-1 0,3 0 0,-3 6 0,3-1 0,-3-1 0,3-2 0,0-2 0,0 8 0,2-6 0,2 5 0</inkml:trace>
  <inkml:trace contextRef="#ctx0" brushRef="#br0" timeOffset="40">22059 12999 12287,'16'0'0,"0"0"0,0 0 0,-1-2 0,1-3 0,1 1 0,3-5 0,2 1 0,3-1 0,1-2 0,5-4 0,1-1 0,-1 0 0,1-5 0,-1 0 0,1 2 0,-1 2 0,6 1 0,0 0 0,-3 2 0,0 4 0,-3-8 0,2 6 0,2 0 0,2-2 0,0 0 0,-6-2 0,1 1 0,-1-1 0,6 0 0,-1 0 0,-1 1 0,-2-1 0,4 2 0,2 0 0,-1 0 0,0-3 0,4-3 0,-3 5 0,-1-1 0,1 0 0,-1 1 0,-3-1 0,2 0 0,-2 0 0,3-3 0,1 0 0,-1 1 0,0-1 0,6 0 0,-2 2 0,3-3 0,3-1 0,-1 0 0,0 4 0,-2-2 0,-3-2 0,9 0 0,-4 3 0,2-3 0,0-5 0,3-3 0,3-1 0,-1 2 0,0 2 0,3 1 0,-2-3 0,-1 2 0,0-2 0,4 4 0,-4-2 0,0-2 0,0-2 0,4 0 0,-6 2 0,-1 2 0,-2-2 0,0-2 0,1-1 0,3 0 0,-3-1 0,-1 1 0,-2-1 0,1 3 0,-1 2 0,-2-1 0,-1 6 0,-2-1 0,1 0 0,3-3 0,1 3 0,2-1 0,3-4 0,-3 4 0,5-3 0,1 1 0,2 2 0,-3-6 0,-1 6 0,-4-3 0,-2 1 0,4 2 0,-3-4 0,-2 3 0,-1 3 0,-1 1 0,-2 5 0,-5 0 0,-4 1 0,-4-1 0,-2 2 0,-6 2 0,-4 1 0,2 6 0,-1-4 0,-4 0 0,0 1 0,0-3 0,1-4 0</inkml:trace>
  <inkml:trace contextRef="#ctx0" brushRef="#br0" timeOffset="41">26981 10578 12287,'15'0'0,"1"0"0,5 0 0,2 0 0,1 0 0,4 0 0,7 0 0,2 0 0,-2 0 0,-2 0 0,-2 0 0,1 0 0,-1 0 0,1 0 0,4 0 0,3 0 0,-1 2 0,1 3 0,4-1 0,-1 4 0,4 1 0,1 0 0,-2-4 0,-1 4 0,-2-1 0,2 1 0,1 0 0,4 3 0,0-3 0,-2-2 0,9 5 0,-7-3 0,3 1 0,2 1 0,6-2 0,-1 3 0,6-4 0,3-1 0,7 4 0,-2-4 0,2 0 0,-1 0 0,6 3 0,-6-3 0,-5 0 0,-2 0 0,-8-1 0,-3-6 0,-7 0 0,-4 0 0,1 5 0,-15 0 0,-6-1 0,1-3 0,-2-1 0</inkml:trace>
  <inkml:trace contextRef="#ctx0" brushRef="#br0" timeOffset="42">4544 12213 31113,'0'-9'-4916,"0"2"1,7 7 5600,4 0 1,3 0-1,3 0 1,2 0-243,2 0 0,13 0 0,-3 0 0,4 0-129,3 0 1,6-5 0,7 0 0,-4 1-93,-2 2 0,9-3 1,-8 0-1,-1 1-93,-1 3 1,-2 1 0,5 0 0,0 0-48,0 0 1,1 0 0,1 0 0,1 0-83,3 0 0,4 0 0,-4 0 0,-3 0 664,-1 0 1,-2 0 0,2 0-1,0 0-664,-2 0 0,9 0 0,-9 0 0,2 0-5,0 0 1,-2 0 0,2 1 0,2 3-59,1 1 1,6 0 0,-4-5 0,2 0 22,4 0 0,1 0 0,2 0 0,-1 0 25,1 0 1,7 0 0,4 0 0,2 0 19,3 0 1,0 0-1,1-1 1,4-3 16,-40 2 1,1-1-1,42-2 1,1 5 0,-3 0-5,-3 0 0,6-2 1,-1-2-1,-42 2 0,-1-1-3,1 1 1,-1 1 0,44-1 0,-42 2 0,0 0 0,0 0 0,1 0 6,1 0 0,0 0 0,1-2 0,0-1 0,-2 0 1,0 0-1,0 1 0,0-1 18,0-1 1,1 1 0,3 2 0,1 0 0,-1-1 0,1-1 0,-2 2 0,-1 0-18,1 1 1,0 0-1,-3 0 1,-1 0-1,43 0 1,0 0 5,-2 0 1,-41 0-1,-1 0 1,39 0-1,-2 0 6,-2 0 1,2 0 0,-1 0 0,-6 0-20,-3 0 1,-1 0 0,-4 0 0,-3 0 5,3 0 1,-1 0 0,-5 0 0,-1-1-27,-3-5 1,-6 5-1,1-5 1,-5 5 9,-5 1 1,-3 0-1,-10 0 1,-2 0-9,-6 0 0,-9 0 51,-2 0-40,-6 0 1,1 0 0,-10 0 0,-6 0-5,-3 0 1,-8 0 0,-6 0-1,-5 0-3,-4 0 0,-7 0 0,2 0 0,-3 0-2,-2 0 1,-1 0 0,0 0 0,-5 0 21,-4 0 1,-5 0 0,-2 0 0,-3 0-23,-1 0 0,-7 0 1,2 0-1,-4 0-18,-2 0 0,-5 5 0,-1 0 0,-1-1 13,1-3 1,39 0 0,-1-2 0,0 1 0,0 0 0,-4 0 0,0 0 4,0 0 0,-1 0 0,-6 0 0,-1 0 0,2 0 0,1 0 0,-2 0 0,0 0 0,-2 0 0,0 0 0,2 0 1,1 0-1,-1 1 0,0-2 1,3 1-1,0-1-4,3-2 1,-1 0 0,-2 3-1,-1-1 1,2-2 0,1 0 0,0 2-1,1 1 4,1 0 0,-1 0 1,0 0-1,1 0 1,1 0-1,0 0 0,0 0 1,-1 0-1,-3 0 0,0 0 0,-2 0 0,0 0 0,1 0 0,0 0 0,0 0 0,0 0-2,0 0 0,0 0 1,-3-3-1,1 0 0,-2 1 1,0-1-1,2 1 0,-1 1 8,2 0 1,0 0 0,-2 0 0,-1 0 0,5 0 0,0-1 0,-1-1 0,0 1-11,-2 0 1,0 0 0,1-1-1,-1-1 1,2 1 0,0 1-1,1 0 1,1 0 2,3 1 1,1 1 0,-1-1 0,2 2-1,-36-1 1,4 0 2,4 0 0,7 0 0,6 0 0,2 0 5,3 0 0,9 0 1,7 0-1,2 0-33,5 0 0,-2 5 0,13 0 0,-1-1-57,4-3 0,-1-1 73,1 0 4,0 0 1,14 0 0,7 0 11,9 0 1,11 0-1,7 0 1,4 0-13,6 0 0,10 0 0,9 0 1,2 0-4,-1 0 0,13 0 0,9 0 0,3-1 7,3-5 0,3 5 0,-40-2 1,2 0-1,0 2 0,1 1 15,1 0 1,1 0-1,4-3 1,1 0-1,-4 1 1,0-1 0,1 1-1,0 1 8,2 0 0,0 0 0,4 1 0,0 0 0,-1-1 0,-1 0 0,-1 0 1,1-1-18,1-1 1,1 0 0,-1 0 0,2 1 0,2 2 0,1 0 0,1 0 0,-1 0-1,0 0 1,1 0-1,10-2 1,0-1 0,-4 0-1,-1-1 1,2 0-1,-1 1-1,-2-1 0,0 1 1,6 0-1,0 1 1,-5 1-1,0 0 0,1-1 1,1 0 0,0 0 1,0-1 0,4 0 0,-2 1 0,-4 1-1,0 0 1,0 0 0,1-1 0,0-1 0,1 1 1,2-1-1,-1 0 0,-7 3 1,0 0-1,0 0 0,-1 0-4,-3 0 0,0 0 0,1 0 0,-1 0 0,-3 0 0,-1 0 0,-2 0 0,0-1-8,-2-2 0,0 0 0,-1 2 0,0 1 0,-5-3 0,0 0 0,-3 2 0,0-1-9,42-3 0,-42 4 0,-1 0 0,28-4 0,-3 3 11,-4 2 0,-5 0 0,-3 0 0,-6 0 0,-3 0 1,-3 0 4,-4 0 0,-4-5 0,-6-1 0,-1 3 0,0 1 0</inkml:trace>
  <inkml:trace contextRef="#ctx0" brushRef="#br0" timeOffset="43">24638 15183 12287,'0'11'0,"0"-1"0,0 3 0,2-1 0,1 0 0,2-1 0,-1 1 0,3 2 0,0 1 0,0 1 0,0 0 0,3 0 0,-4-1 0,-3 1 0,-1 0 0,3-1 0,0 1 0,-1 0 0,-2 0 0,-2-9 0,0-7 0,0-7 0,0-9 0,0 0 0</inkml:trace>
  <inkml:trace contextRef="#ctx0" brushRef="#br0" timeOffset="44">24638 15262 12287,'10'-5'0,"1"0"0,-1-6 0,6 4 0,0 0 0,0 0 0,4-3 0,3 3 0,0 0 0,0 0 0,3-6 0,-5 5 0,0-3 0,1 1 0,-4 5 0,5-6 0,-2-1 0,0-2 0,0 3 0,-6 1 0,1-2 0,0 5 0,-15 0 0,-2 7 0</inkml:trace>
  <inkml:trace contextRef="#ctx0" brushRef="#br0" timeOffset="45">24827 15293 12287,'7'9'0,"-4"3"0,6-5 0,-2 2 0,5-4 0,-2 6 0,6 1 0,5 2 0,-2 3 0,8 4 0,-1 6 0,-2 2 0,8 10 0,-3 3 0,6 1 0,0-1 0,5 7 0,1-5 0,1-1 0,-1 3 0,0 12 0,4 8 0,-1 5 0,-1 5 0,-18-31 0,-1 2 0,-2-2 0,-2 1 0,2 2 0,0 0-37,-1 0 0,0 0 1,2 4-1,-1 1 1,-2-6-1,0 0 1,1-1-1,0-1 37,1 1 0,-2-1 0,-3-3 0,0 0 0,16 29 0,-7-6 0,-3-4 0,-2 2 0,-6-9 0,1-2 0,0-3 0,-1 2 0,1-11 0,0 2 0,0 0 0,1-7 0,2 0 0,1-7 0,-6-7 0,1 0 0,-6-4 0,1-5 0,1-3 0,-8-4 0,4-6 0,-7-13 0,0-2 0</inkml:trace>
  <inkml:trace contextRef="#ctx0" brushRef="#br0" timeOffset="46">24135 14680 12287,'10'2'0,"1"3"0,-6-3 0,4 5 0,-2 0 0,5-5 0,-2 3 0,4-3 0,2 3 0,0 0 0,0-6 0,-2-10 0,-4-3 0,-3-7 0,-7-1 0,0-1 0,0 0 0,0-5 0,0 4 0,0-2 0,0-1 0,0 6 0,0-3 0,0 1 0,0 4 0,2-4 0,3 2 0,5 2 0,4 2 0,2 1 0,0 0 0</inkml:trace>
  <inkml:trace contextRef="#ctx0" brushRef="#br0" timeOffset="47">24669 15215 12287,'0'-9'0,"0"-5"0,0 12 0,0-3 0,0 10 0,0 6 0,0 3 0,2 3 0,2 3 0,1 0 0,0 8 0,-5-3 0,0 1 0,0 0 0,5-5 0,1 4 0,-3-3 0,-1-2 0,3-3 0,0-1 0,-1-1 0,-2-6 0,-2-9 0,0-10 0,0-4 0,0-2 0,0 0 0,0 1 0,-2-1 0,-3 0 0,3 0 0,-3 1 0,3-1 0,2 0 0,0 1 0,0-1 0,0 0 0,0 6 0,0-1 0,0 6 0,2-4 0,3 2 0,4-3 0,6 3 0,3-2 0,3-3 0,1-2 0,6-2 0,-3 0 0,-3 1 0,6-1 0,-3 2 0,1 2 0,0 1 0,-6 3 0,0-5 0,-2 3 0,-8 5 0,1-6 0,-8 8 0,-3-4 0,-8 7 0</inkml:trace>
  <inkml:trace contextRef="#ctx0" brushRef="#br0" timeOffset="48">24842 15278 12287,'2'15'0,"3"1"0,4-2 0,7-2 0,-1-1 0,3 1 0,1 9 0,4 5 0,1 4 0,-3 5 0,4 3 0,-3 8 0,-2 1 0,-3 3 0,4 1 0,0-5 0,-2-3 0,-1-1 0,3-2 0,0 2 0,-4-5 0,-5-4 0,2-7 0,-5-1 0,0-3 0,-4-2 0,4-3 0,0-1 0</inkml:trace>
  <inkml:trace contextRef="#ctx0" brushRef="#br0" timeOffset="49">21116 13470 12287,'2'-10'0,"3"1"0,7 2 0,6 2 0,3-2 0,7 0 0,-2-4 0,4 6 0,1 3 0,0-3 0,1 0 0,-1 1 0,1 3 0,-6 1 0,-2 0 0,-1 0 0,-4 0 0,-1 1 0,-2 3 0,-2 3 0,-4 2 0,-3 1 0,-7 6 0,0-1 0,0 1 0,0 0 0,0 0 0,-7-1 0,-2 1 0,-1 0 0,-1-1 0,3-4 0,-5-1 0,3 3 0,1 1 0,-1 1 0,3-6 0,0 5 0,-2-5 0</inkml:trace>
  <inkml:trace contextRef="#ctx0" brushRef="#br0" timeOffset="50">21493 13549 12287,'-10'-9'0,"-1"4"0,6 3 0,-5 2 0,-1 2 0,2 3 0,-5 4 0,2 6 0,-5 1 0,-4 0 0,-7 7 0,2 5 0,-4 5 0,-1 3 0,-8 10 0,-3-1 0,-5 8 0,-5 3 0,-4 6 0,24-26 0,-1 0 0,0 2 0,0 1 0,-1 3 0,0 1 0,-4 3 0,0-1 0,2 2 0,-1 1 0,-1-1 0,1 0-68,0 0 0,1 0 0,-3 3 0,1 1 0,2 1 0,0-1 0,0 2 0,0-1 68,2 1 0,0-1 0,-1-3 0,0 0 0,1 1 0,0 1 0,1 0 0,0-1 0,0 3 0,1-1 0,1-1 0,-1 0 0,2-1 0,-1 1 0,2-2 0,1 0 0,1-2 0,1 0 0,2 1 0,1 0 0,2-6 0,0 0 0,-16 38-5,4-5 0,9 0 1,3-5-1,5 0 5,6 0 0,-3-4 0,8-6 0,2-6 0,1-5 0,2-6 0,0-13 0,0-4 0,2-5 0,3-10 0,-2-11 0,6-11 0,-2-3 0,5-2 0,-3 1 0</inkml:trace>
  <inkml:trace contextRef="#ctx0" brushRef="#br0" timeOffset="51">3459 15938 28881,'0'-9'-2513,"0"2"1,2 7 0,3 0 3140,6 0 0,3 0 0,2 0 1,-1 0-315,1 0 0,0 0 0,1 0 0,2 0-126,2 0 0,13 0 1,-1 0-1,5 0-63,6 0 1,8 0 0,9 0 0,9-2-56,9-3 1,-35 4 0,1-1 0,0-2 0,-1-1 0,2 1 0,1 1-21,0 1 0,0 0 0,3-2 0,0 0 0,-1-1 0,1 1 0,-1-1 0,0 1-34,-1 1 0,0 1 1,-3 0-1,-1 1 0,1-1 1,-1 0-1,1-1 1,-1 1 313,44-2 0,-42 3 0,0 1 0,43 0 1,-43-1-1,-1 0-309,0-2 1,-1 1-1,4 1 1,0 0 0,-2-2-1,-1 1 1,43 0 3,-6 2 0,-9 0 1,-13 0-1,-6 0-14,-5 0 1,0 2 0,-15 1-1,-2 2-106,-4-1 0,-9 3 1,0 0-203,-6 2 0,-5-6 0,-4 4-211,1 0 0,-7-5 1,-8 3-1,-4-3 541,-2-2 0,-12 1 0,-3 3 0,-4 1 13,-4-1 1,-6-1 0,-11 1 0,-2 1-39,-1-2 0,-20-1 1,2-2-1,-8 0-10,-4 0 1,40 0 0,0 0 0,-3 0 0,-1-2 0,1 1 0,-1-1 2,-2-1 0,0 1 0,-1-1 0,0 0 0,0 3 0,1 0 0,-1 0 0,2 0 48,1 0 0,1 0 0,-8 0 1,-1 0-1,7 0 0,2 0 0,-1 0 1,1 0 67,2 0 1,0 0 0,-1 3-1,1 0 1,4-1 0,1 1-1,0-1 1,1-1 394,-43 1 0,5 0 1,6 1-1,7 3-530,4-3 0,0-1 1,15-2-1,4 0-26,8 0 0,6 0 1,6 0-1,7 2 110,7 3 1,8-3-1,15 3-94,10-3 1,14-2 0,8 0 0,8 0 57,7 0 1,18-6 0,10-1-1,-41 4 1,1-1-11,3 1 1,1-1 0,4-2 0,1 0 0,-1 2 0,2-1-1,3 1 1,1 0-14,2 1 0,1 0 1,5-1-1,-1 0 0,-5-1 1,0 1-1,2-1 0,1 1-3,0 2 0,-1-1 0,2 0 0,-1-1 0,0 1 0,-2 1 0,-2 0 0,-1 0-15,-3 1 1,-1 1-1,-2-1 1,-1 2-1,-6-1 1,-2 1-1,43 6 11,-10 9 0,-6 1 0,-13 10 0,-6 1 0,-8 1 0</inkml:trace>
  <inkml:trace contextRef="#ctx0" brushRef="#br0" timeOffset="52">12358 16064 32767,'16'0'0,"0"0"0,0 0 0,-1 0 0,3 0 0,3 0 0,2 0 0,3 0 0,9 0 0,-2 0 0,4 0 0,1 0 0,11 0 0,-2 0 0,4-2 0,3-3 0,0 3 0,7-5 0,2 2 0,7-1 0,5-1 0,5 4 0,3-2 0,0 1 0,-35 1 0,0-1 0,0 1 0,-1 1 0,1 0 0,0 0 0,0 2 0,0-1 0,1-2 0,0 1 0,0-1 0,1 0 0,1 1 0,0 1 0,3 0 0,0 0 0,2 1 0,0 0 0,0 0 0,0 0 0,-1 0 0,0 0 0,-3 0 0,0 0 0,9 2 0,-1 1 0,-5 0 0,-2 0 0,2-1 0,0 1 0,1 0 0,-2 1 0,-1-3 0,-1-1 0,-3 3 0,-2 0 0,2-2 0,0 1 0,1 1 0,0-1 0,0-1 0,-1 0 0,-2 2 0,-1-1 0,43 0 0,-5-2 0,1 0 0,-2 0 0,-7 0 0,-6 0 0,-5 0 0,-4 0 0,-5 0 0,-9 0 0,-1 0 0,-10 0 0,-3 0 0,-5 0 0,0 0 0,-7 0 0,-3-2 0,-13-3 0,-8 2 0,-18-6 0,-6 0 0,-2 1 0,-15 2 0,-5-2 0,-5 1 0,-5 3 0,-4 1 0,-7-1 0,-7-1 0,-5 1 0,30 3 0,-1 1 0,-2-1 0,-2 2 0,-4-1 0,-2 0 0,-1 0 0,-3 0 0,-9 0 0,-2 0 0,1 0 0,-1 0 0,-2 0 0,-1 0-97,-2-1 1,-1 2 0,0 1 0,0 1 0,-2 0 0,1-1 0,1 0 0,0 0 87,2-2 0,0 1 1,-4 2-1,0 0 0,7 0 1,-1 1-1,0 0 1,0 0-57,0 2 0,1 0 65,-2 4 0,1 1 0,5-1 0,0 0 0,-4 2 0,1 2 0</inkml:trace>
  <inkml:trace contextRef="#ctx0" brushRef="#br0" timeOffset="53">9230 16881 12287,'-18'0'0,"-1"2"0,-2 3 0,0 11 0,5 10 0,-1 5 0,-2 6 0,-2 5 0,0 9 0,5 3 0,0 2 0,1 3 0,1 0 0,3 1 0,6-6 0,3-5 0,4 0 0,5-13 0,7-3 0,5-5 0,11-5 0,-1-9 0,6-3 0,0-6 0,2-3 0,-2-2 0,-4-2 0,-1-3 0,3-11 0,-7-10 0,2-4 0,-1-1 0,-3-1 0,-5-1 0,2-4 0,-2-5 0,-3 2 0,-4-2 0,-1-1 0,1-3 0,-5-1 0,-2 0 0,-3 1 0,-2 5 0,-2 2 0,-3 9 0,-7 4 0,-7 5 0,-4 4 0,-7 3 0,2 3 0,0 6 0,-10 3 0,6 4 0,-1 3 0,0 6 0,7 3 0,1 3 0,3 2 0,3 2 0,1 13 0,2-3 0,1 11 0,-1-2 0</inkml:trace>
  <inkml:trace contextRef="#ctx0" brushRef="#br0" timeOffset="54">10079 16771 12287,'-9'0'0,"-5"0"0,3 2 0,-2 5 0,-3 8 0,0 10 0,0 5 0,-5 13 0,0 8 0,2 8 0,2 2 0,1 13 0,0 1 0,2-2 0,4-1 0,5-8 0,3-3 0,2-5 0,2-14 0,5-5 0,8-4 0,1-8 0,7-4 0,-2-6 0,0-4 0,0 1 0,-6-7 0,8 7 0,2-3 0</inkml:trace>
  <inkml:trace contextRef="#ctx0" brushRef="#br0" timeOffset="55">10362 16991 12287,'-11'-9'0,"1"4"0,8 3 0,2 2 0,7 0 0,10 0 0,3-1 0,1-5 0,7 3 0,-2-6 0,3 0 0,3 1 0,-1 2 0,3-4 0,0-1 0,3 3 0,5-6 0,-5 3 0,-2-3 0,-2-1 0,-3 1 0,-2 3 0,-6 4 0,-4 0 0,1 5 0,-9-3 0,4 3 0,-5 2 0,-9 0 0,-9 0 0</inkml:trace>
  <inkml:trace contextRef="#ctx0" brushRef="#br0" timeOffset="56">10770 16928 12287,'-8'7'0,"1"5"0,2 8 0,-1 6 0,-1 5 0,4 4 0,-2 4 0,1 1 0,1 0 0,-1 2 0,-1-4 0,1-3 0,3-3 0,1 2 0,0-7 0,0 1 0,0-2 0,0-3 0,0-8 0,0 1 0,0 0 0,0-6 0,0 1 0,0-1 0,0 6 0,7-7 0,1-2 0</inkml:trace>
  <inkml:trace contextRef="#ctx0" brushRef="#br0" timeOffset="57">11195 17274 12287,'2'-9'0,"3"4"0,-2 5 0,8 5 0,-8-3 0,4 5 0</inkml:trace>
  <inkml:trace contextRef="#ctx0" brushRef="#br0" timeOffset="58">11698 16912 12287,'0'-15'0,"0"6"0,0 4 0,0 10 0,0 5 0,0 11 0,0 7 0,0 7 0,0 7 0,0 4 0,0 1 0,0 0 0,0 0 0,0-7 0,0-1 0,0-3 0,0 1 0,-2-2 0,-1-7 0,-2-4 0,1-1 0,-3 3 0,0-5 0,0-2 0,0-1 0,0-2 0,4-1 0,-4 1 0,-2 0 0,5-6 0,-1 1 0,4-4 0,1-2 0,6-7 0,3-21 0,7-1 0</inkml:trace>
  <inkml:trace contextRef="#ctx0" brushRef="#br0" timeOffset="59">11824 17085 12287,'0'-15'0,"2"6"0,3 4 0,-2 10 0,6 7 0,0 7 0,-2 9 0,0 7 0,3 0 0,-3 7 0,0 0 0,0-2 0,4 2 0,-4-9 0,0-3 0,0 0 0,0-8 0,-4-1 0,2-3 0,8-3 0,-10-6 0,6-5 0,0-8 0,-1-6 0,1-10 0,3-2 0,-1-3 0,1-3 0,2-7 0,2-3 0,-1 0 0,1-1 0,0-3 0,0 6 0,-2 1 0,-4 1 0,4 3 0,-3 0 0,1 1 0,-2 4 0,2 3 0,-6 7 0,-3 1 0,6-1 0,-7 7 0,5 2 0,0 14 0,1 2 0</inkml:trace>
  <inkml:trace contextRef="#ctx0" brushRef="#br0" timeOffset="60">12421 16850 12287,'0'12'0,"0"3"0,0 10 0,0 8 0,0 9 0,0 3 0,0 4 0,0 2 0,0 1 0,0 1 0,0-8 0,0-3 0,0-5 0,0-4 0,0-3 0,0-4 0,0-5 0,0-4 0,0-1 0,0 0 0,0-6 0,0 1 0,0-8 0,0 6 0,0-4 0,0-3 0,0 5 0,0-7 0</inkml:trace>
  <inkml:trace contextRef="#ctx0" brushRef="#br0" timeOffset="61">12862 17164 12287,'0'-9'0,"1"2"0,5 7 0,-3 0 0,6 2 0,-2 3 0,5-3 0,-3 5 0</inkml:trace>
  <inkml:trace contextRef="#ctx0" brushRef="#br0" timeOffset="62">13192 16897 12287,'0'-16'0,"0"7"0,0 9 0,0 12 0,0 8 0,0 6 0,0 5 0,0 6 0,0 3 0,0 0 0,0 4 0,0-6 0,0 1 0,0-1 0,0-1 0,0-6 0,0 1 0,0-1 0,0-5 0,0-1 0,0-2 0,0-4 0,0-2 0,-2-1 0,-3 0 0,3-1 0,-3-8 0,8-7 0,3-8 0,6-8 0,-2-5 0,4-10 0,2-10 0</inkml:trace>
  <inkml:trace contextRef="#ctx0" brushRef="#br0" timeOffset="63">13553 16802 12287,'0'16'0,"-1"0"0,-3 1 0,-1 4 0,-6 2 0,4 7 0,-1 1 0,-3-3 0,-4 9 0,-1-4 0,0-2 0,0 1 0,-5-1 0,0 1 0,2-3 0,2-3 0,1-3 0,0-7 0,1 0 0,-1-1 0,0-1 0,2-1 0,4-3 0,-4-7 0,3 3 0,-3-5 0,5-2 0,4-5 0,9-2 0,3-8 0,1 0 0,3 1 0,5 1 0,-1 3 0,-4 4 0,-1 7 0,3 0 0,-1 2 0,0 3 0,-1 4 0,1 0 0,-4 5 0,3-4 0,1 4 0,2-3 0,2-3 0,0 1 0,-1 0 0,1-1 0,0 5 0,0-5 0,-1-1 0,-4 0 0,-1-3 0,1 3 0,-1 0 0,1 0 0,-6 3 0,5-3 0,3 2 0,-5-5 0,3 1 0,1-3 0,-3-2 0,1 0 0,2 0 0,-3-7 0,2-4 0,-8-5 0,2-5 0,4-3 0,0-8 0</inkml:trace>
  <inkml:trace contextRef="#ctx0" brushRef="#br0" timeOffset="64">13852 16724 12287,'14'15'0,"-2"1"0,-3 0 0,-2 0 0,5 1 0,-1 2 0,1 4 0,-2 1 0,4 3 0,-5 6 0,2 2 0,-1 1 0,-5 1 0,4-5 0,-2-1 0,-3 0 0,-3 4 0,-2 0 0,-3-3 0,-1-3 0,-6 5 0,3-8 0,-3 2 0,-1-2 0,-6 4 0,8-6 0,-4 1 0,-2-5 0,2 3 0,2 0 0,2 1 0,-3 4 0,-1 2 0,-1 1 0</inkml:trace>
  <inkml:trace contextRef="#ctx0" brushRef="#br0" timeOffset="65">13396 17777 12287,'0'-9'0,"-2"2"0,-3 7 0,2 2 0,-8 3 0,6 9 0,-4 7 0,2-2 0,4-1 0,-1 3 0,1 0 0,-4-2 0,-2-2 0,6-1 0,-4-2 0,1-2 0,1-1 0,0-6 0,5 5 0,0-6 0,0 3 0</inkml:trace>
  <inkml:trace contextRef="#ctx0" brushRef="#br0" timeOffset="66">13365 17793 12287,'10'-6'0,"1"1"0,-1-5 0,6 4 0,0 3 0,-1 1 0,1 2 0,2 0 0,2 0 0,-2-5 0,3 0 0,-4 1 0,-1 2 0,0 2 0,-7 0 0,-4 6 0,-10 1 0,-6 1 0,-3 3 0,-2 5 0</inkml:trace>
  <inkml:trace contextRef="#ctx0" brushRef="#br0" timeOffset="67">13475 17824 12287,'-9'16'0,"2"-1"0,0 1 0,4 7 0,-6 1 0,0 3 0,0-1 0,6-5 0,-2 3 0,3 1 0,2-1 0,0-3 0,0 5 0,0 0 0,0-1 0,0 5 0,0-4 0,0 3 0,0 3 0,-2 5 0,-1-1 0,-3-1 0,3-2 0,1-7 0,4-1 0,1-2 0,3-4 0,4-2 0,-1-3 0,3-3 0,6-6 0,1-3 0,-2-4 0,2-3 0,2-6 0,6-3 0,-5-3 0,3-2 0,3-2 0,-4-2 0,2 4 0,4-4 0,5-1 0,3 4 0,6-2 0,-2 1 0,2 0 0,-1 0 0,1 5 0,-2 0 0,2 1 0,-1-1 0,1 0 0,-4 1 0,-1-1 0,-3 5 0,-4 3 0,-1-1 0,1 0 0,-6 6 0,-2-3 0,-1 5 0,-4 1 0,-6 0 0,-3 0 0,2 0 0,-5 0 0,0 7 0,-7 1 0</inkml:trace>
  <inkml:trace contextRef="#ctx0" brushRef="#br0" timeOffset="68">15063 16284 12287,'0'-9'0,"0"2"0,0 7 0,2 2 0,3 3 0,-3 4 0,3 6 0,-3-4 0,-2-1 0,0 3 0,1-1 0,4-2 0,-3 9 0,3-1 0,-3 5 0,-2 5 0,2 1 0,1 4 0,3 2 0,-3 2 0,-1 5 0,-2-4 0,0 1 0,0-1 0,0 4 0,0-5 0,0-2 0,0-2 0,0-2 0,0 1 0,0-1 0,0 1 0,0-3 0,0-1 0,2-1 0,3 0 0,-3 1 0,3 0 0,-3-1 0,-2 0 0,0 1 0,0 0 0,0-3 0,0-2 0,0 3 0,0-4 0,0 1 0,0 0 0,0 3 0,0-5 0,0-2 0,0-1 0,0 3 0,0 0 0,0-2 0,0-2 0,0 1 0,1 1 0,3 2 0,1-2 0,0 4 0,-5-2 0,0-2 0,0-2 0,2-3 0,2-1 0,1-3 0,0 1 0,-5 4 0,0-6 0,0 0 0,0-4 0,0-3 0,0 5 0,0-7 0,0 1 0,0 5 0,-5-3 0,0 8 0,-6-6 0,6 5 0,-2-6 0,2 1 0,3 4 0,-10-6 0,5 6 0,-2-2 0,4 0 0,-6-3 0,-1 1 0,3 5 0,1-3 0,-1 0 0,0 0 0,4 4 0,-4-4 0,2 1 0,-3-2 0,3 2 0,-2-1 0,-2 4 0,-3-4 0,4 2 0,-4-4 0,4 5 0,-3-4 0,1 2 0,2-1 0,-1 0 0,-5-3 0,1 1 0,-1 2 0,0-4 0,0 3 0,1-1 0,1-3 0,2 1 0,1 2 0,1 1 0,-6-6 0,0 1 0,0 5 0,1-5 0,-1 6 0,0 0 0,1-5 0,-1 3 0,0-3 0,6-2 0,-1 0 0,-1 0 0,0 2 0,1 3 0,-3 4 0,5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3491 6177 24894,'-9'-7'-2878,"4"-3"690,3 3 627,2 0 523,0 7 2316,0 0-366,0 7-1308,0-6 0,0 8 162,0-4 1,7-3-1,4 3 1,3-3 368,1-2 1,6 5 0,2 1 0,1-3 146,4-1 1,2-2 0,2 0 0,1 0 50,3 0 1,-2 5 0,4 0 0,-1-1 8,-1-2 0,6 3 0,-3 0 0,1-1-358,4-3 0,1 1 1,2 1-1,-1 3 1,-4-3 0,8-1 0,-1-2 0,5 0 384,6 0 0,-4 0 1,1 0-1,1 0-136,-2 0 1,5 0 0,-5 0-1,2 0-185,-1 0 0,1 0 0,5 0 0,0 0-28,-1 0 1,1 0 0,2 0 0,1 0 8,3 0 0,0 0 1,-2 0-1,1 0 8,-2 0 0,4 0 0,-2 0 0,-1 0-5,-3 0 0,-1 0 1,0 0-1,-2 0 6,-3 0 0,1 0 1,-3 0-1,2 0-15,1 0 1,6 0 0,-4 0 0,9-2-18,9-3 1,4 3 0,1-5-1,4 0-12,-1-3 0,-40 6 0,0 1 0,-1-1 0,-1 1 0,2 0 0,0 1-2,0-1 0,-1 0 1,-1-2-1,-1 0 0,2 2 1,1 1-1,-1 0 1,0 0 0,2 1 1,0 0-1,1-1 1,0-1 0,-1 0-1,-1 1 1,0 0 0,0 0 2,0 1 1,0 1 0,1 0-1,0 0 1,1 0 0,0 0-1,1-1 1,0 0-9,-1-2 0,0 1 0,-1 1 0,0 0 0,0-2 0,0 1 0,1 0 0,1 2-33,2 0 1,1 0-1,0 0 1,1 0-1,-1 0 1,0 0-1,-2-1 1,0 0 25,-3-1 0,0-1 0,3 2 1,1 0-1,-5-1 0,0-1 1,1 2-1,0 0 13,0 1 0,0 0 0,-1 0 0,1 0 0,-1 0 0,0 0 0,0 0 0,0 0 5,0 0 0,1 0 0,-1 0 1,0 0-1,-1 0 0,1 0 0,42 0 5,-6 0 1,5 5-1,-1 1 1,0-3-11,-3-1 1,0-2 0,-2 0 0,-1 0-14,1 0 1,3 0-1,-3 0 1,-1 0 8,1 0 1,0 0 0,-2 0 0,1 0-10,-3 0 0,8 0 1,-11 0-1,-2 0 10,-1 0 1,1 0 0,-3 0 0,0 0-9,0 0 0,2 0 1,-8 0-1,-2 0 1,-1 0 0,0 0 0,3 0 0,1 0-4,-2 0 1,9 2-1,-9 1 1,1 2 14,1-1 0,6-1 0,1 1 0,-2 1 4,3-1 1,-5-1-1,2 1 1,-3 1 59,-4-2 0,3-1 1,-8-2-1,1 0-74,-1 0 1,1 0-1,-7 0 1,-1 0 1,-2 0 1,-4 0 0,-3 0 0,-5 0-1,-4 0 1,-3 0 0,-2 0 0,-4 0-2,-1 0 0,-2 0 0,-5 0-40,-1 0 32,-6 0 0,5 0 0,-5 0 1</inkml:trace>
  <inkml:trace contextRef="#ctx0" brushRef="#br0" timeOffset="1">16509 6444 12287,'-15'6'0,"-1"-1"0,0 7 0,0-2 0,-6-3 0,-3 0 0,1 0 0,1-5 0,7 3 0,-1-3 0,-4-2 0,3 0 0,-3 0 0,4 0 0,1 0 0,-5 0 0,-1 0 0,-1 0 0,0 0 0,-5 0 0,2 0 0,-4 0 0,-1 0 0,1-2 0,2-1 0,2-4 0,-2-2 0,0-1 0,2-6 0,3-1 0,0-4 0,6 1 0,-6-6 0,2-2 0,0-1 0,0-8 0,6-2 0,-1 1 0,0 0 0,2-4 0,2 3 0,3-1 0,2-4 0,2-6 0,5-3 0,0 3 0,0 1 0,2 3 0,3 3 0,4 3 0,0 1 0,10 1 0,-4 3 0,5-2 0,2 2 0,1 7 0,7 2 0,0 0 0,3 1 0,7 1 0,-2 7 0,2-1 0,4 4 0,2 2 0,2-4 0,1 2 0,-1 4 0,7-2 0,-6 5 0,4 0 0,1 0 0,4 0 0,-4 3 0,0-1 0,0 1 0,0 3 0,-3 1 0,1 0 0,-1 0 0,-4 0 0,-3 1 0,-4 3 0,-2 1 0,-1 7 0,-5-1 0,-1 3 0,0 1 0,-1 1 0,-2 2 0,-2 3 0,2 5 0,2-2 0,1 2 0,-1 2 0,-4 2 0,2 2 0,-5 1 0,0 2 0,-1 1 0,-6 1 0,-7-6 0,-2 1 0,-4-1 0,4 6 0,-1 1 0,-3 1 0,-1-1 0,-4-1 0,-1-6 0,-4 1 0,-2-1 0,-2 1 0,-4-1 0,-1 1 0,0-1 0,-5-5 0,-1 0 0,-3 1 0,-3-3 0,-2 6 0,-3-4 0,-2 2 0,-1-2 0,-6 2 0,3-7 0,-1-2 0,-4-1 0,6-3 0,1-1 0,6-1 0,5-3 0,-4-7 0,5 3 0,1-5 0,3-1 0,4 0 0,1 2 0,0 3 0,0-3 0,1 5 0</inkml:trace>
  <inkml:trace contextRef="#ctx0" brushRef="#br0" timeOffset="2">18475 6319 12287,'-11'1'0,"1"3"0,-3 1 0,5 0 0,-3-5 0,1 0 0,-6 0 0,0 0 0,1 0 0,-1 0 0,0 0 0,0 0 0,1 0 0,-1 0 0,0-1 0,0-5 0,1-1 0,-1-5 0,0 2 0,1-3 0,-1 1 0,0 0 0,0 1 0,1-1 0,-1-2 0,0-1 0,2-1 0,4 0 0,-4 0 0,3-1 0,-1-2 0,2-2 0,-4-5 0,5 3 0,-2 0 0,1 0 0,6-4 0,-1 0 0,3-2 0,2-3 0,0-4 0,0-1 0,2 0 0,3-1 0,2 5 0,6-4 0,-3 4 0,2 1 0,8-3 0,1 0 0,-2 4 0,-2 1 0,4-3 0,0 7 0,0-2 0,2 2 0,-4-2 0,7 5 0,2 0 0,2 1 0,7 1 0,1 3 0,0-1 0,1-2 0,5 2 0,-2 7 0,3 3 0,2 2 0,-1-4 0,-3 6 0,-1 2 0,2 1 0,-4 2 0,0 0 0,0 0 0,1 0 0,-5 5 0,4 2 0,1 2 0,-1 3 0,-4 4 0,5 3 0,-3 4 0,-3 1 0,-4 4 0,-3 7 0,-5 2 0,-5-2 0,1 5 0,-10 2 0,1 3 0,0 2 0,-6-1 0,1-3 0,-3-1 0,-2 2 0,0-4 0,-2 0 0,-3-1 0,-6-4 0,1-2 0,-4-3 0,-3-2 0,-1-2 0,-6-7 0,-3 4 0,-1-4 0,2-3 0,-3 3 0,4-9 0,-1 2 0,0-1 0,6 1 0,0-5 0,2 0 0,2 0 0,2 0 0,2-3 0,2 1 0,-8 7 0,-6-3 0</inkml:trace>
  <inkml:trace contextRef="#ctx0" brushRef="#br0" timeOffset="3">6604 7560 12287,'-16'0'0,"6"0"0,-1 0 0,-1 0 0,-2 0 0,5 0 0,1 0 0,2 0 0,5 0 0,-5 0 0,12 0 0,-3 6 0,8-1 0,1-2 0,2-1 0,2-2 0,1 0 0,2 0 0,2 0 0,7 0 0,-2 0 0,4 0 0,1 0 0,8 0 0,5-2 0,6-1 0,8-2 0,-2-2 0,3 3 0,2-1 0,0 1 0,6 1 0,-9-1 0,3-1 0,2 2 0,3 1 0,0 2 0,-1-2 0,1-3 0,1 3 0,-4-3 0,0 3 0,-1 2 0,1 0 0,0 0 0,2 0 0,3 0 0,0 0 0,5 0 0,-3-2 0,2-3 0,0 3 0,-10-3 0,1 3 0,0 2 0,0 0 0,0 0 0,0 0 0,0 0 0,0 0 0,0 0 0,1 0 0,4 0 0,-8 6 0,3-1 0,-4-2 0,-3-1 0,3 0 0,-4 1 0,-1 3 0,0-3 0,3-1 0,-2-2 0,-1 2 0,0 3 0,-2-3 0,-4 3 0,-3-3 0,-3-2 0,2 0 0,-8 0 0,-1 0 0,-2 0 0,-1 5 0,-1 0 0,-1-1 0,-4-3 0,2-1 0,-5 0 0,0 2 0,-1 3 0,-1-3 0,-5 3 0,0-3 0,-2 0 0,-4 3 0,4 4 0,-5 6 0</inkml:trace>
  <inkml:trace contextRef="#ctx0" brushRef="#br0" timeOffset="4">28977 7497 12287,'-8'7'0,"8"-5"0,10 3 0,4-3 0,2-2 0,1 0 0,2 0 0,2 0 0,11 0 0,-2 0 0,3 0 0,7 0 0,4 0 0,5 0 0,3 0 0,6 0 0,8 0 0,6 0 0,3 0 0,5 0 0,4 0 0,-2 0 0,2 0 0,-2 0 0,-37-2 0,-1-1 0,40-2 0,-7 1 0,-4 2 0,-15 2 0,1 0 0,-6 0 0,-6 0 0,-3-5 0,-13 0 0,0 1 0,1 3 0,-8 1 0,-3 0 0,-3 0 0,-3 0 0,-4 0 0,-1 0 0,1 1 0,-2 5 0,-1-5 0,-2 5 0,2-5 0,8-1 0</inkml:trace>
  <inkml:trace contextRef="#ctx0" brushRef="#br0" timeOffset="5">31241 7529 15050,'-15'0'-296,"-1"0"243,0 0 0,6 0 1,-1 0-1,-1 0 0,-2 0-8,-2 0 1,1 0 0,-1 0 32,0 0 0,0 0 0,1-2 1,-1-1 13,0-3 1,-5-4 0,0 3 0,2-2-7,2-3 1,-1-2-1,-1-2 1,-2 1 2,2-1 0,0 0 0,-1 0 0,-1 1-36,2-1 0,2-7 1,1-1-1,2-2 7,4-1 0,-4 1 0,5-7 0,-2-2 10,1-2 0,5-1 0,-4 3 0,2-2 1,3 2 0,3-3 0,1 1 0,0 1-3,0-3 1,0 6-1,0-5 1,0 1-7,0 0 1,1 1 0,5 4 0,4-1 9,4-4 0,7 6 1,2-4-1,0 5 9,-1 2 1,4-8-1,-3 8 1,2 2 10,3 1 1,1-1-1,1 3 1,-2 0 15,-2 1 1,0 3 0,6 6 0,-1 5 17,1 1 0,-1-4 1,1 6-1,-1 1 12,0 3 1,6 1 0,2 0-1,-1 1 9,0 5 1,1-3 0,-4 9 0,1 4-4,-1 3 1,4 4-1,-2-4 1,-3 4-7,0 1 0,-5-3 1,-1 6-1,-3-1-17,-3-2 1,-1 11-1,-5-3 1,-2 1-18,-3 0 1,3 4 0,-6 1 0,1 0-12,-4 1 0,-3 4 0,-2-1 0,0 2-17,0-2 1,-2 3 0,-1-4 0,-4-1-14,-2-4 1,-1 3-1,-8-3 1,-1-1 4,-2-1 1,-5-5 0,3-1 0,-1-3 16,-4-3 0,-9 1 1,-3-4-1,-2 2 13,0-2 0,2-3 0,-4-4 1,4-1 15,1 1 0,-2-5 0,4-2 0,2-3 17,2-2 0,1 0 1,3 0-1,1-2 50,1-3 1,8 2-39,-2-8 0,4 1 1,1-6-1</inkml:trace>
  <inkml:trace contextRef="#ctx0" brushRef="#br0" timeOffset="6">31241 7309 19003,'2'-16'-3174,"3"0"2071,-3 8 1024,5 1 1,-14 0-1,-2-2 1</inkml:trace>
  <inkml:trace contextRef="#ctx0" brushRef="#br0" timeOffset="7">30723 5721 21290,'15'-15'-489,"1"9"0,-7 12 1,-2 9 140,0 1 0,-6 5 0,5 0 0,-5-2 0,1-1 146,3-3 0,-1 1 0,6-2 0,1-2 215,-2-1 1,5-8 0,-4 2 95,4-3 0,4-4 1,1-5-200,2-8 0,0-8 1,-4-8-1,2-3-10,2-2 0,7 1 0,-3-5 1,1-1-126,0 1 1,-5 5 0,5-3 0,1 1 103,-3 1 0,13-8 0,-4 4 0</inkml:trace>
  <inkml:trace contextRef="#ctx0" brushRef="#br0" timeOffset="8">20408 5454 20070,'-1'-7'-1201,"-4"7"1,-6 9 977,-3 5 0,-14 9 1,-5 4-1,-4 7 77,-1 2 0,-4-1 0,5-5 1,2-2 53,2 0 0,3-2 0,4-10 0,3-1 2,1 1 1,9-5-1,-2-3-4,1-1 1,10 4 54,10-6 0,9 0 0,18-5 0,2 0-135,2 0 0,10 2 0,-1 2 0,1 3 133,3 1 1,-6 1-1,-5 3 1,-3-1-12,1 1 1,0 0-1,-6 0 1,-1-3-2,-4-2 0,2 4 0,-7-6 0,-2 0-10,-1 2 1,-3-5 0,1 5 0</inkml:trace>
  <inkml:trace contextRef="#ctx0" brushRef="#br0" timeOffset="9">20550 5847 12287,'14'-24'0,"-2"4"0,0 6 0,6 4 0,1 1 0,11-3 0,5 1 0,3-1 0,11-2 0,12-3 0,9-2 0,9-2 0,-33 8 0,2-1 0,0 3 0,0 0 0,3-1 0,1 1 0,3 0 0,2-1 0,4-2 0,2 0 0,5 1 0,2 0 0,3-1 0,1-1-158,4-1 1,1 0 0,2 0-1,1 1 1,-24 4 0,1 0 0,0-1-1,2 1 1,0-1 0,0 1 157,4-2 0,0 1 0,1 0 0,6-2 0,1 0 0,0 0 0,-1 1 0,-1 0 0,1 1 0,2-1 0,0 0 0,0 0-110,2 0 0,0 0 0,1 1 0,5 0 0,1 2 0,0 0 0,0 2 0,-1 0 0,1 0 0,2 0 0,1 0 0,0 1 110,2 0 0,0 1 0,0 0 0,-2 0 0,0 1 0,0 0 0,2 1 0,0 1 0,0 0 0,0 0 0,-1 2 0,0-1 0,-1 1 0,-1 0 0,1 2 0,-18 0 0,1 1 0,-1 0 0,-1 1 0,14 2 0,-2 0 0,1 1 0,1 1 0,1 2 0,-1 0 0,0 0 0,0 1 0,0 0 0,0 2 0,0 0 0,0 1 0,-1 0 0,-1-1 0,0 1 0,-3 0 0,0 1 0,0 0 0,1 0 0,-1 0 0,0 1 0,1 0 0,0 0 0,0 1 0,-3 0 0,0 0 0,0 1 0,-3-1 0,0 1 0,-2 0-74,-2 0 0,-2 1 1,1 0-1,-1 0 1,1 2-1,-2-1 1,-6-1-1,-1-1 1,-1 1-1,28 6 1,-2 0 73,-4-2 0,-2 0 0,-3 0 0,-3 0 0,-8-4 0,-3 0 0,-6 0 0,-1-1 0,-7 0 0,-1 0 0,29 12 0,-19-3 0,-10-5 0,-9-3 174,-14-9 0,-25-2 0,-17-7 0,-15-4 1,-13-6-175,-9-11 0,-3 0 0,-2-2 0</inkml:trace>
  <inkml:trace contextRef="#ctx0" brushRef="#br0" timeOffset="10">29182 5501 12287,'15'-8'0,"3"2"0,3 5 0,3 1 0,8 3 0,1 6 0,4 6 0,-4 6 0,5 0 0,-3 6 0,-3 2 0,1 1 0,-12 0 0,-4-1 0,-4 5 0,-6 2 0,-9-1 0,-5 2 0,-9-2 0,-14 3 0,-12-3 0,-5-5 0,-5-8 0,-11 1 0,-9-2 0,1-2 0,-6-1 0,5-2 0</inkml:trace>
  <inkml:trace contextRef="#ctx0" brushRef="#br0" timeOffset="11">24198 4621 12287,'-14'-16'0,"1"1"0,3-1 0,-2 0 0,3 7 0,-1 4 0,-3 3 0,-1 2 0,-1 2 0,1 5 0,1 9 0,3 8 0,-1 6 0,-3 1 0,4 1 0,5-1 0,3-1 0,2-4 0,0-5 0,2-5 0,3-6 0,5-4 0,4-5 0,2-13 0,0-5 0,0-6 0,-1-5 0,-4-2 0,-1-1 0,1-2 0,-2-4 0,3 2 0,-5-7 0,0-1 0,0-3 0,3-8 0,-3-2 0,0-2 0,0 1 0,4 8 0,-6 2 0,-2 10 0,-1 9 0,3 5 0,1 8 0,-1 8 0,-5 10 0,0 15 0,0 11 0,-5 19 0,-1 0 0,3 5 0,1 1 0,2 4 0,2-6 0,3-3 0,6-5 0,-3-6 0,3-8 0,-1-4 0,-1-5 0,10-11 0,-3-4 0,1-5 0,-1-8 0,-4-5 0,-1-7 0,1-7 0,2-4 0,0-3 0,-2-2 0,-1-2 0,-3 1 0,3 4 0,-6 2 0,-3 4 0,3 4 0,0 6 0,-1 0 0,-2 9 0,-2 9 0,0 12 0,0 10 0,0 6 0,0 3 0,0 2 0,0 2 0,0-6 0,0-6 0,0-3 0,0-2 0,1-3 0,5-3 0,4-4 0,-1-3 0,1-7 0,3-1 0,1-5 0,1-2 0,1-8 0,0-7 0,-1-1 0</inkml:trace>
  <inkml:trace contextRef="#ctx0" brushRef="#br0" timeOffset="12">24748 4212 12287,'9'-15'0,"-4"-1"0,-5 7 0,-5 6 0,-6 6 0,-3 8 0,4 3 0,-1 3 0,-1 4 0,5-3 0,2 3 0,3-4 0,2-1 0,2-1 0,3-1 0,6-3 0,-3-4 0,3-7 0,1 0 0,2 0 0,2 0 0,-6 2 0,-1 3 0,0 4 0,-1-1 0,-4 6 0,1-3 0,-3 3 0,-2 1 0,0 1 0,0 0 0,-2-2 0,-3-4 0,3 4 0,-3-3 0,3-4 0,2 0 0,7-21 0,2-4 0</inkml:trace>
  <inkml:trace contextRef="#ctx0" brushRef="#br0" timeOffset="13">25062 4134 12287,'0'-16'0,"-1"7"0,-3 6 0,-1 6 0,-7 6 0,3 9 0,-2 1 0,1 2 0,1 7 0,-3-2 0,3 4 0,2 1 0,2-5 0,5-1 0,0-3 0,0-2 0,7-5 0,4-3 0,3-1 0,1-8 0,1 3 0,0-5 0,-1-1 0,1-7 0,0-1 0,-2-3 0,-4 1 0,3-1 0,-6-4 0,1-1 0,-4-7 0,3-1 0</inkml:trace>
  <inkml:trace contextRef="#ctx0" brushRef="#br0" timeOffset="14">25188 4165 12287,'7'-9'0,"-5"3"0,7 12 0,-6 5 0,2 3 0,-1 2 0,3-1 0,-2 1 0,0-2 0,2-3 0,-5 3 0,3-4 0,-3 4 0,-2-4 0,0 1 0,0-8 0,-5-3 0,0-10 0,1-4 0,2-2 0,2-1 0,2-2 0,3-4 0,6-2 0,3 1 0,2-4 0,-1 4 0,1 1 0,-2-3 0,-2 5 0,-1 2 0,1 1 0,0 2 0,0 2 0,-3 2 0,-2 2 0,5-1 0,-3-5 0</inkml:trace>
  <inkml:trace contextRef="#ctx0" brushRef="#br0" timeOffset="15">25440 4102 12287,'0'16'0,"2"0"0,3 0 0,3-8 0,8-3 0,0-10 0,0-5 0,-1-4 0,1-2 0,0 0 0,0 1 0,-2-1 0,-4 0 0,2 0 0,-5 3 0,2 2 0,-6-3 0,-3 14 0,-10 0 0,-4 9 0,0 5 0,2 3 0,3 2 0,2 2 0,0 0 0,4-5 0,-3 0 0,3 0 0,8-1 0,4-6 0,7-4 0,-1-3 0,1-9 0,0-4 0,-2-4 0,-4-6 0,4 3 0,-3-4 0,3 1 0,1 0 0,1-2 0,0 4 0,-2-2 0,-4 2 0,4-4 0,-5 2 0,1 2 0,1 1 0,-2 3 0,3-1 0,-2 0 0,-4 7 0,2 6 0,-1 6 0,-1 8 0,-6 12 0,1 8 0,5 9 0,-5 13 0,5 4 0,-5 3 0,-1-3 0,6 4 0,0-5 0,1 0 0,0-3 0,-1-8 0,-5-5 0,3-7 0,1-3 0,0-4 0,-5-10 0,0 0 0,0-9 0,0-7 0,0-9 0,-5-7 0,0-5 0,0-5 0,-2-4 0,3-8 0,-5-4 0,3-3 0,2-3 0,2-6 0,2-3 0,0-4 0,0-2 0,0 7 0,0 2 0,2 3 0,3 4 0,-1 8 0,6 15 0,1 1 0,-3 4 0,6 3 0,-3 6 0,3 5 0,0 5 0,-2 5 0,-3 5 0,-2 4 0,0 4 0,-4 1 0,3 2 0,-3-2 0,-1 4 0,-2-2 0,0-2 0,0-2 0,0-1 0,0 0 0,0 0 0,0-6 0,2-1 0,3-2 0,-2-2 0,6-7 0,0-3 0,-1-5 0,-4-4 0,3-4 0,-2-1 0,0-2 0,6-5 0,-6 3 0,0 0 0,2 1 0,-3-1 0,6 4 0,3-2 0,-5 2 0,3 8 0,-8 6 0,3 10 0,-6 7 0,-6 8 0,5 2 0,-6 6 0,1-2 0,1 2 0,-2 0 0,4-2 0,-3-3 0,3 0 0,1-11 0,2 4 0,2-6 0,3 1 0,6-6 0,-3-10 0,1-6 0,0-3 0,0-1 0,-4-1 0,3 0 0,1 0 0,0 1 0,-4-6 0,4 0 0,0 3 0,-1 6 0,-2-2 0,4 4 0,-5 4 0,6 6 0,-8 2 0,4 9 0,0 1 0,0-3 0,6-1 0,-3-1 0,-5-1 0,6-6 0,-6-6 0,4-1 0,-2-1 0,3-3 0,-3-3 0,2 4 0,-4-3 0,4 6 0,-2-1 0,-2 3 0,-3-4 0,3 2 0,-3 0 0,3 2 0,-1 1 0,1-6 0,-3-1 0,3-5 0,2 1 0,0-1 0,2 0 0,-6 1 0,4-1 0,0 0 0,3 0 0,-1 1 0,0-1 0,0 2 0,-1 3 0,-4-2 0,3 4 0,0 0 0,-4 2 0,6 9 0,-2 3 0,-2 4 0,-5 7 0,0-1 0,0 1 0,0 0 0,0-1 0,0 1 0,0 0 0,0 0 0,7-8 0,4-2 0,3-5 0,-4-1 0,-1-1 0,-2-5 0,3 3 0,-4-8 0,-1 1 0,-5-6 0,0 7 0,7-5 0,2 6 0</inkml:trace>
  <inkml:trace contextRef="#ctx0" brushRef="#br0" timeOffset="16">26760 3474 12287,'-5'-11'0,"-2"2"0,0 1 0,0-1 0,0 5 0,2-1 0,-5 3 0,-3 4 0,1 3 0,2 6 0,-3 3 0,1 3 0,0 3 0,3 2 0,2 3 0,2-6 0,5 2 0,2-4 0,3-1 0,4-7 0,6-4 0,1-3 0,0-2 0,5 0 0,0 0 0,-2-2 0,-2-3 0,-1 1 0,0-4 0,-2-1 0,-4 0 0,4-1 0,-5-13 0,7-1 0</inkml:trace>
  <inkml:trace contextRef="#ctx0" brushRef="#br0" timeOffset="17">26965 3426 12287,'-9'-7'0,"2"7"0,7 0 0,0 9 0,-5 5 0,0 2 0,1 0 0,2-1 0,2 1 0,2-2 0,2-2 0,3-3 0,1-2 0,-2-2 0,4-5 0,2 0 0,2-7 0,2-3 0,0-4 0,-1-2 0,-4 0 0,-2 1 0,-1-1 0,1 0 0,-4 0 0,4 1 0,-2-1 0,-3 0 0,3 6 0,-2-1 0,-2-1 0,1 5 0,1 2 0,-3 10 0,3 6 0,-3 3 0,-2 1 0,0 3 0,0 3 0,0 5 0,0 4 0,0 1 0,2 2 0,1 4 0,2 5 0,8 3 0,-3 2 0,4 1 0,2-1 0,-1 2 0,-1 1 0,-1 1 0,-3-6 0,-6 1 0,1-8 0,-3-1 0,-2-4 0,-7 0 0,-4-12 0,-3-2 0,-2-1 0,-5-4 0,-1-4 0,-1-4 0,0-5 0,-3-1 0,5-1 0,0-5 0,-2-4 0,6 1 0,-4-1 0,4-1 0,1 2 0,-5 1 0,0 2 0,-7-2 0,4-8 0</inkml:trace>
  <inkml:trace contextRef="#ctx0" brushRef="#br0" timeOffset="18">24732 4857 12287,'-15'-9'0,"-1"4"0,7 3 0,4 0 0,10-1 0,4-4 0,1 0 0,1 0 0,6-5 0,8 3 0</inkml:trace>
  <inkml:trace contextRef="#ctx0" brushRef="#br0" timeOffset="19">25424 4590 12287,'-9'0'0,"2"-2"0,7-3 0,7 1 0,4-5 0,5 1 0,4-1 0,0 4 0,4-6 0,1-1 0,-1-2 0,2-2 0,6 1 0</inkml:trace>
  <inkml:trace contextRef="#ctx0" brushRef="#br0" timeOffset="20">25833 4432 12287,'14'-1'0,"-4"-5"0,4 3 0,-3-6 0,3 2 0,0 0 0,0 4 0,0-4 0,3-2 0,9-1 0,-1-6 0</inkml:trace>
  <inkml:trace contextRef="#ctx0" brushRef="#br0" timeOffset="21">26383 4244 12287,'14'-11'0,"-2"3"0,-1 1 0,-1-4 0,6 6 0,0 0 0,-1-1 0,1 1 0,0-7 0,7 3 0,1-6 0</inkml:trace>
  <inkml:trace contextRef="#ctx0" brushRef="#br0" timeOffset="22">26808 4102 12287,'15'-14'0,"1"4"0,0-2 0,0 5 0,-1 0 0,1 0 0,0-4 0,-1 4 0,3 0 0,3 0 0,-4-3 0,4 5 0,-3-1 0,-3-1 0,1 6 0,0-5 0,7-2 0,1-1 0</inkml:trace>
  <inkml:trace contextRef="#ctx0" brushRef="#br0" timeOffset="23">21258 8708 12287,'-16'0'0,"7"0"0,2 0 0,9 0 0,1 1 0,3 5 0,6-5 0,-3 6 0</inkml:trace>
  <inkml:trace contextRef="#ctx0" brushRef="#br0" timeOffset="24">21415 8771 12287,'1'-9'0,"5"4"0,-3 3 0,8 2 0,-1 0 0,6 0 0</inkml:trace>
  <inkml:trace contextRef="#ctx0" brushRef="#br0" timeOffset="25">21603 8755 12287,'9'-7'0,"0"5"0,-4-3 0,6 3 0,3 2 0,1-2 0,1-3 0,7 3 0,1-5 0</inkml:trace>
  <inkml:trace contextRef="#ctx0" brushRef="#br0" timeOffset="26">21808 8723 12287,'2'9'0,"3"-4"0,-2-3 0,8-2 0,-6 0 0,5 0 0,-6 0 0,10 7 0,-5 2 0</inkml:trace>
  <inkml:trace contextRef="#ctx0" brushRef="#br0" timeOffset="27">21934 8771 12287,'15'0'0,"1"0"0,-5 0 0,-1 0 0,0-7 0,6-2 0</inkml:trace>
  <inkml:trace contextRef="#ctx0" brushRef="#br0" timeOffset="28">21352 8833 12287,'-2'14'0,"-3"-3"0,1 1 0,-6-7 0,5 1 0,-6-6 0,1 1 0,1 5 0,-5-5 0,3 5 0,-2 1 0,-3-2 0,0 5 0,0-5 0,1-1 0,-1-2 0,-2-2 0,-3 0 0,-1 0 0,-4 0 0,5 0 0,3 0 0,2-2 0,-1-2 0,-2-3 0,-2-1 0,0 3 0,3-4 0,-1 0 0,-2 0 0,-2 1 0,4-5 0,-2 5 0,2 1 0,-4-6 0,2 3 0,2-4 0,2-2 0,1 1 0,0-1 0,2 0 0,4 0 0,-2 1 0,5-3 0,-2-1 0,-3-2 0,3 0 0,0 4 0,0-3 0,1-1 0,-1 0 0,-3 4 0,1-2 0,-1-2 0,3 0 0,1 3 0,-1-1 0,0-2 0,0-5 0,-3 3 0,3 1 0,2-1 0,0-5 0,4 4 0,-2-3 0,1 1 0,2 5 0,2-5 0,0-2 0,0-2 0,0 4 0,0 0 0,2-2 0,3-2 0,-1 4 0,6 2 0,1-1 0,-2 1 0,5 5 0,-4-4 0,2 2 0,-1 0 0,3 0 0,-6 5 0,3 1 0,-1-1 0,1-5 0,5 0 0,-1 2 0,1 1 0,2 3 0,1-1 0,2-2 0,-2-3 0,4 4 0,-1-4 0,1 4 0,0 1 0,5 0 0,-4 0 0,2 1 0,1-1 0,-3 0 0,4 1 0,-4 1 0,-1 3 0,3-1 0,-3 5 0,0 0 0,-1 0 0,6-5 0,-1 3 0,2 0 0,3 4 0,4-2 0,1 2 0,-2 1 0,-2 3 0,4-5 0,1 1 0,1 2 0,-1 1 0,-1 2 0,-4 0 0,4 0 0,5 0 0,1 0 0,-1 0 0,-5 2 0,-4 3 0,4-2 0,0 6 0,-2 0 0,-2-1 0,-2-2 0,1 4 0,-3 1 0,-2-3 0,6 6 0,-5-3 0,-2 3 0,-2 2 0,-3-2 0,-3-1 0,1 0 0,2-1 0,0 11 0,-5-6 0,-1 4 0,1 2 0,0 5 0,0-2 0,-1 4 0,1 1 0,-2 0 0,-2 1 0,-1-1 0,1 1 0,-3 4 0,-1 1 0,1-2 0,0-2 0,-4-1 0,4-1 0,-2 1 0,-4-1 0,-1 4 0,-2 0 0,0-2 0,0 2 0,-7 0 0,-3-4 0,-4 1 0,-2-1 0,-2 1 0,-1-1 0,-4 0 0,-1 1 0,-2-6 0,-6 0 0,1 2 0,-1 2 0,1 0 0,0-2 0,-3-4 0,-2-1 0,-3 3 0,-4-3 0,1-1 0,-2 1 0,0-2 0,1-5 0,2-2 0,3-4 0,-4 2 0,5-5 0,2 0 0,2 0 0,-2-1 0,2-6 0,5 0 0,4 0 0,-2 0 0,5 0 0,1 0 0,3 0 0,1-14 0,0-4 0</inkml:trace>
  <inkml:trace contextRef="#ctx0" brushRef="#br0" timeOffset="29">22751 8771 12287,'-5'22'0,"-2"6"0,-2 7 0,4 7 0,-6 10 0,3-6 0,-3 4 0,6 1 0,3-4 0,2-1 0,0-4 0,0-13 0,0 3 0,0-3 0,0-6 0,0-2 0,0-3 0,0-8 0,0 0 0,0-8 0,0-2 0,0-10 0,0-9 0,0-1 0,2-6 0,2 0 0,1 2 0,7-6 0,-3 5 0,1-1 0,1 0 0,-1 7 0,6-2 0,0 3 0,-6 10 0,1 2 0,-6 12 0,4 4 0,-2 4 0,-4 2 0,-1 5 0,-2 1 0,0 1 0,0 0 0,0-2 0,2-5 0,1-1 0,2 1 0,2 0 0,-2-1 0,-1-6 0,6-4 0,3-3 0,1-2 0,0-2 0,-4-3 0,2-4 0,-6-6 0,-3-1 0,-1 0 0,3-5 0,0 0 0,-1 2 0,-2 2 0,3 1 0,0 0 0,-1 0 0,-1 3 0,2 2 0,-3 13 0,3 12 0,-3 5 0,-2 2 0,0-4 0,0 3 0,0 1 0,0 0 0,0-6 0,0 1 0,7-7 0,3-4 0,4-3 0,0-4 0,-1-3 0,-3-6 0,2-3 0,2-7 0,2-1 0,0-1 0,0 0 0,-6 0 0,-1 4 0,-1 0 0,1 5 0,-5-2 0,3 8 0,0-1 0,-6 4 0,5 10 0,-6 9 0,-4 10 0,-3 4 0,-2 5 0,1 9 0,-5-1 0,5 0 0,1 1 0,-4 0 0,4 5 0,0-1 0,0-4 0,-3-4 0,5-6 0,1-3 0,2-3 0,1-3 0,-3-7 0,-1 0 0,0-11 0,6-10 0,5-15 0,-5-8 0,6-3 0</inkml:trace>
  <inkml:trace contextRef="#ctx0" brushRef="#br0" timeOffset="30">23427 8912 12287,'0'16'0,"0"-1"0,0 1 0,0 0 0,0 0 0,-1 5 0,-3 1 0,-3 3 0,-2 3 0,6 1 0,-2 5 0,3-1 0,2-2 0,-2 4 0,-1-9 0,-3 2 0,3-2 0,1 2 0,2-5 0,0 0 0,0-1 0,-5-1 0,0-5 0,1 0 0,2 0 0,2-9 0,0-7 0,0-9 0,0-5 0,0-2 0,-7 0 0,-1 1 0</inkml:trace>
  <inkml:trace contextRef="#ctx0" brushRef="#br0" timeOffset="31">23364 9289 12287,'-8'-7'0,"2"-3"0,5-4 0,1-2 0,0 0 0,0 1 0,5-1 0,2 0 0,2 2 0,3 4 0,2-2 0,2 6 0,-1 3 0,1 1 0,-2 4 0,-4 3 0,3 4 0,-8 6 0,-2 1 0,-1 0 0,-2 0 0,0-1 0,0 1 0,0 0 0,-2 0 0,-1-1 0,-2 1 0,-6-6 0,4 1 0,-2 1 0,1-3 0,-3 1 0,4-6 0,14 3 0,2-7 0</inkml:trace>
  <inkml:trace contextRef="#ctx0" brushRef="#br0" timeOffset="32">23726 9101 12287,'-5'15'0,"-1"1"0,-6 2 0,2 1 0,-4 3 0,-2 3 0,2-6 0,4 2 0,4-3 0,5-3 0,1-4 0,1-3 0,5-1 0,1-3 0,5-9 0,-2-6 0,3-3 0,-5-1 0,1-3 0,-2-1 0,-3-2 0,-3 0 0,-1 5 0,0 0 0,0 1 0,0 4 0,-1 3 0,-5 1 0,-2 1 0,-8 6 0,2 2 0,3 3 0,6 6 0,3-4 0,-5 7 0,-1-6 0</inkml:trace>
  <inkml:trace contextRef="#ctx0" brushRef="#br0" timeOffset="33">23915 8802 12287,'8'7'0,"-2"3"0,-5 11 0,-1 6 0,-1 2 0,-5 3 0,3 11 0,-6 5 0,2-1 0,4-4 0,-4-4 0,1-8 0,3 1 0,1-1 0,2-6 0,-2-5 0,-3-2 0,2-8 0,-8-1 0,-1-2 0,-2-9 0,-2-8 0,1-4 0,-1-2 0</inkml:trace>
  <inkml:trace contextRef="#ctx0" brushRef="#br0" timeOffset="34">23742 9132 12287,'7'-14'0,"3"4"0,4 1 0,4 5 0,1-1 0,2 2 0,7-4 0,-2 0 0,4 0 0,1 0 0,-5-6 0,-1 5 0,-1-3 0,1 1 0,-6 1 0,0-5 0,-5 0 0,-3-3 0,-8-3 0,2 5 0,-1-3 0,1-3 0,-3-3 0,5-8 0</inkml:trace>
  <inkml:trace contextRef="#ctx0" brushRef="#br0" timeOffset="35">24166 8708 12287,'0'21'0,"0"0"0,-5 12 0,-2 0 0,-2 5 0,-3 6 0,0 1 0,0 3 0,3-3 0,2-3 0,-4 0 0,6-9 0,2-5 0,1-4 0,0 3 0,-1-6 0,-3-2 0,1-9 0,5-10 0,0-10 0,2-6 0,3-5 0,2 2 0,5-6 0,-1 1 0,1 0 0,2 4 0,0-2 0,-2 1 0,-1 0 0,-3 5 0,5 7 0,-5 1 0,-1-1 0,4 7 0,-6 2 0,0 7 0,-5 10 0,0 3 0,0 1 0,0 0 0,0-6 0,0 1 0,0 0 0,6-1 0,1 1 0,1 0 0,3 0 0,5-1 0,-1-6 0,1-4 0,0-3 0,-1-2 0,1 0 0,-5 0 0,-3-2 0,1-3 0,0-5 0,-4-4 0,4-2 0,-2 0 0,-4 0 0,1 1 0,-1-1 0,3 0 0,-3 1 0,-3 6 0,-3 2 0,-3 0 0,-1 5 0,2-1 0,-4 6 0,1 8 0,-6 4 0,3 5 0,-1 1 0,1-2 0,3 3 0,4-1 0,-1-1 0,1-3 0,3-1 0,2-2 0,5-4 0,2-3 0,8-7 0,0 0 0,0 0 0,-1-2 0,1-3 0,0-5 0,-1-4 0,1-2 0,0 0 0,-2 1 0,-4-1 0,4-5 0,-5 0 0,2 2 0,-1 1 0,-5 4 0,6 2 0,-1 2 0,-1-3 0,5-1 0,-4 0 0,4 4 0,-3-2 0,-1 7 0,-4-1 0,2 8 0,-1 3 0,-1 4 0,-6 7 0,0-1 0,0 1 0,0 0 0,0 0 0,0-1 0,0 1 0,0 0 0,0-1 0,0 1 0,0-5 0,1-1 0,5 2 0,-5 2 0,3 0 0,-8-3 0,1 1 0,-8-7 0,-1-1 0,-2-2 0,-2-2 0,1 0 0,-1 0 0,2-2 0,2-2 0,1-1 0,8-7 0,-2 1 0,3-3 0,2 4 0,0-1 0,2 1 0,3 1 0,4-5 0,6 4 0,8-11 0,1-4 0</inkml:trace>
  <inkml:trace contextRef="#ctx0" brushRef="#br0" timeOffset="36">24779 9022 12287,'9'7'0,"-4"3"0,-3 4 0,-2 2 0,0 0 0,0 0 0,0-1 0,0 1 0,0 0 0,0-1 0,0 1 0,0 0 0,0 0 0,0-8 0,0-1 0,2-8 0,1-5 0,3-4 0,6-4 0,-3-2 0</inkml:trace>
  <inkml:trace contextRef="#ctx0" brushRef="#br0" timeOffset="37">25015 8943 12287,'-15'9'0,"-1"5"0,0-3 0,0 3 0,6-4 0,1 1 0,2 1 0,2 2 0,5 1 0,7 1 0,2 0 0,-1 0 0,5-1 0,-6 1 0,0 0 0,0-1 0,-2 1 0,-5 0 0,0 0 0,-2-2 0,-1-2 0,-3-2 0,-1-6 0,2 1 0,5-3 0,0-2 0,9 0 0,5 0 0,2 0 0</inkml:trace>
  <inkml:trace contextRef="#ctx0" brushRef="#br0" timeOffset="38">25534 8912 12287,'-7'-9'0,"-3"4"0,-4 3 0,3 2 0,1 2 0,-3 3 0,-1 6 0,4 1 0,0 0 0,-1-1 0,2 1 0,2-3 0,7 1 0,0 2 0,2 1 0,3-1 0,4-2 0,0 2 0,3 2 0,-5 0 0,0-1 0,0-3 0,-2 1 0,-5 4 0,0 1 0,0 0 0,-2-1 0,-3-1 0,-5-3 0,1 1 0,-1-7 0,4 1 0,-4-6 0,6-2 0,-1-3 0,9 1 0,1-6 0,7-8 0,-3-6 0</inkml:trace>
  <inkml:trace contextRef="#ctx0" brushRef="#br0" timeOffset="39">25503 9085 12287,'15'0'0,"1"0"0,2-2 0,1-1 0,2-3 0,0-6 0,-4 3 0,2-1 0,2 0 0,0 1 0,-5-3 0,-2 1 0,-4-1 0,3 3 0,-8-1 0,-2-3 0,-1 5 0,-2-3 0,-7 8 0,-3-3 0,-4 6 0,-2 6 0,0 4 0,1 4 0,4 2 0,2 0 0,1-1 0,-1 1 0,5 0 0,-1-1 0,3 1 0,4-5 0,3-3 0,6-1 0,3-3 0,2-2 0,-1-2 0,1-2 0,0-3 0,-1 1 0,1-6 0,0-1 0,0 2 0,-1-5 0,1 4 0,0-4 0,0-2 0,-6 1 0,1-3 0,1-1 0,2-2 0,-4-7 0,1 2 0,1-2 0,2 2 0,-4-4 0,1 6 0,-1-1 0,-1 4 0,-2 4 0,-7 10 0,0 7 0,0 10 0,0 9 0,-2 6 0,-1 8 0,-4 2 0,-2 2 0,6 5 0,-3-6 0,5-1 0,1-2 0,0-1 0,0-3 0,0-2 0,0-6 0,0-4 0,0-1 0,0-1 0,0-6 0,-7 5 0,-2-5 0</inkml:trace>
  <inkml:trace contextRef="#ctx0" brushRef="#br0" timeOffset="40">25786 8943 12287,'15'-5'0,"1"-2"0,0-2 0,1 4 0,3-3 0,2-1 0,3 2 0,3 0 0,-4 2 0,2 5 0,2 0 0,2-7 0,1-2 0</inkml:trace>
  <inkml:trace contextRef="#ctx0" brushRef="#br0" timeOffset="41">26572 8849 12287,'-25'16'0,"-3"5"0,7 2 0,2-1 0,2 1 0,3-2 0,2-5 0,1-1 0,8 1 0,-3 0 0,6-8 0,6-2 0,-5-6 0,6-6 0,0-4 0,2-4 0,5-2 0,-2 1 0,-1-1 0,-6 7 0,4 2 0,-1 2 0,1 0 0,-4-1 0,6 6 0,1 0 0,-3 6 0,0 1 0,-1 0 0,1 0 0,-4 3 0,6-5 0,1-1 0,2-2 0,2-2 0,-1 0 0,-4-7 0,-1-4 0,1-3 0,-2-2 0,3-1 0,-5-2 0,0-2 0,0 2 0,5 1 0,-3 1 0,-1-3 0,-2 0 0,1-1 0,0 5 0,1 0 0,-2 2 0,4 4 0,-6 4 0,1 13 0,-3 9 0,-8 2 0,1 6 0,2 0 0,1 1 0,-3-4 0,-1 3 0,3-1 0,1-4 0,2-1 0,0-3 0,0 1 0,0 0 0,7-7 0,2-2 0</inkml:trace>
  <inkml:trace contextRef="#ctx0" brushRef="#br0" timeOffset="42">26635 8896 12287,'15'-5'0,"1"0"0,2-7 0,1 3 0,4-2 0,1 3 0,4 1 0,2 0 0,3 3 0,0-1 0,-2 1 0,4 3 0,-10-6 0,6-2 0</inkml:trace>
  <inkml:trace contextRef="#ctx0" brushRef="#br0" timeOffset="43">27484 8676 12287,'-6'18'0,"1"3"0,2 5 0,1-2 0,2 3 0,0 0 0,0 1 0,0-1 0,0-3 0,0-5 0,0 2 0,0 0 0,0-5 0,-2-2 0,-3-4 0,-11-3 0,-8-7 0</inkml:trace>
  <inkml:trace contextRef="#ctx0" brushRef="#br0" timeOffset="44">27326 8849 12287,'16'-2'0,"0"-3"0,0 3 0,-1-5 0,3 2 0,3 0 0,-4-2 0,6 3 0,-2-1 0,0 2 0,5-1 0,-5 1 0,0-2 0,2 1 0,-6 2 0,6-5 0,-7-1 0</inkml:trace>
  <inkml:trace contextRef="#ctx0" brushRef="#br0" timeOffset="45">27751 8708 12287,'-5'10'0,"0"1"0,-6-1 0,4 6 0,0 1 0,0 4 0,-3-3 0,4 4 0,3-1 0,1 0 0,2 0 0,0-5 0,0 0 0,0-1 0,0-4 0,0-1 0,0-6 0,14 3 0,4-7 0</inkml:trace>
  <inkml:trace contextRef="#ctx0" brushRef="#br0" timeOffset="46">27924 8786 12287,'-9'16'0,"-5"7"0,4 3 0,-2-3 0,1-2 0,6-4 0,1-3 0,-1-4 0,3-3 0,-5-8 0,7-5 0,0-2 0,2-8 0,3 0 0,-1 2 0,5 2 0,-1 2 0,1-3 0,1-1 0,6-1 0,0-1 0,-2 6 0,-2 1 0,-1 2 0,-3 3 0,3 10 0,-4 9 0,-7 10 0,0-1 0,-5-1 0,-1-7 0,3-1 0,-4-4 0,2-1 0,-2-6 0,1 1 0,5-5 0,-5-5 0,5-6 0,8-3 0,1-1 0,1-1 0,3 5 0,-5 1 0,2-2 0,2-1 0,3 1 0,-4 2 0,-1 6 0,-4-1 0,-3 10 0,3 6 0,-3 3 0,-2 1 0,0 1 0,0 0 0,0 0 0,1-8 0,3-1 0,1 0 0,7-5 0,-1 3 0,3-3 0,2-7 0,-1-2 0,1 0 0,0 0 0,-2 0 0,-2 2 0,-2-6 0,1-1 0,3 0 0,-4 1 0,3 1 0,-8-6 0,-2 0 0,-1 1 0,-4 6 0,-3 4 0,-2 10 0,-5 5 0,1 4 0,-1 2 0,3 0 0,1-1 0,1 1 0,3 0 0,2 0 0,2-1 0,0 1 0,2-7 0,5-4 0,7-3 0,5-2 0,4 0 0,-2 0 0,4 0 0,-1 0 0,6-7 0,-6-2 0</inkml:trace>
  <inkml:trace contextRef="#ctx0" brushRef="#br0" timeOffset="47">28804 8613 12287,'-7'16'0,"-3"0"0,-2 1 0,-1 4 0,3 4 0,-2-1 0,0 6 0,1-6 0,6 2 0,3 1 0,2-8 0,0 2 0,0-4 0,0-1 0,2-2 0,3-2 0,6-1 0,-3-8 0,3 2 0,1-3 0,2-4 0,2-3 0,-2-4 0,-4-6 0,4-1 0,-5 0 0</inkml:trace>
  <inkml:trace contextRef="#ctx0" brushRef="#br0" timeOffset="48">28663 8755 12287,'-16'5'0,"0"0"0,2 2 0,4-1 0,7-5 0,11 3 0,8-8 0,8 3 0,-1-5 0,2 3 0,3-2 0,-1 3 0,1-3 0,-3 3 0,-2 2 0,-2-5 0,-6-1 0,1 3 0,0 1 0,-1-5 0,1-2 0</inkml:trace>
  <inkml:trace contextRef="#ctx0" brushRef="#br0" timeOffset="49">29009 8786 12287,'16'0'0,"-1"0"0,1 0 0,1 0 0,3 0 0,1 0 0,0 0 0,-6 0 0,1 0 0,0 0 0</inkml:trace>
  <inkml:trace contextRef="#ctx0" brushRef="#br0" timeOffset="50">29245 8833 12287,'15'0'0,"-4"0"0,-1-1 0,3-3 0,1-1 0,-4-7 0,0 3 0,1-1 0,-2-1 0,3 6 0,-7-6 0,0 1 0,2 1 0,-5-5 0,5 5 0,0 1 0,-5-6 0,7 7 0,-4-4 0,-3 6 0,3 10 0,-3 4 0,-2 8 0,0 3 0,0 1 0,-2 5 0,-2-4 0,-1 3 0,2 3 0,1-4 0,2 1 0,0-3 0,0-2 0,-5-8 0,-1-2 0,3 3 0,-6-1 0,-1-2 0,-4-3 0,-2-7 0</inkml:trace>
  <inkml:trace contextRef="#ctx0" brushRef="#br0" timeOffset="51">29197 9006 12287,'16'0'0,"0"0"0,1 0 0,4 0 0,4 0 0,6 0 0,-1 0 0,-4 0 0,4-1 0,-6-3 0,1-1 0,-4 1 0,-4 3 0,-1 1 0</inkml:trace>
  <inkml:trace contextRef="#ctx0" brushRef="#br0" timeOffset="52">22625 9714 12287,'16'0'0,"0"0"0,7 0 0,3-2 0,5-2 0,6-1 0,0-2 0,10 2 0,7-4 0,5-1 0,4-1 0,14 1 0,5-6 0,6 0 0,-44 8 0,1 1 0,1-1 0,2 2 0,3-2 0,1 2 0,0-1 0,1 1-50,0 1 1,0-2 0,3-2-1,0 1 1,-3 2 0,-1 1-1,1-1 1,-1 0 49,-3 1 0,1 0 0,5-2 0,0 1 0,-4 3 0,-2 1 0,1 0 0,0-1 0,-1-1 0,-1 1 0,0 2 0,-1 0 0,0-2 0,0 1 0,0 1 0,-1 0 0,43 1 0,-44 0 0,1 0 0,38 0 0,-4 0 24,-5 0 0,-2 0 1,-6 0-1,-3 0-24,3 0 0,-3-5 0,-2 0 0,-3 1 0,0 2 0,-1 2 0,-11-1 0,0-3 0,0-1 0,-6 0 0,-6 5 0,-7 0 0,-7 0 0,-6-2 0,-3-2 0,-1-1 0,-8 0 0,4-2 0,-7-2 0</inkml:trace>
  <inkml:trace contextRef="#ctx0" brushRef="#br0" timeOffset="53">15063 8755 12287,'-9'-2'0,"4"-3"0,3 3 0,2-5 0,14 14 0,4 2 0</inkml:trace>
  <inkml:trace contextRef="#ctx0" brushRef="#br0" timeOffset="54">15440 8802 12287,'9'-7'0,"-2"-2"0</inkml:trace>
  <inkml:trace contextRef="#ctx0" brushRef="#br0" timeOffset="55">15880 8786 12287,'16'0'0,"0"0"0</inkml:trace>
  <inkml:trace contextRef="#ctx0" brushRef="#br0" timeOffset="56">16305 8786 12287,'16'0'0,"-1"0"0,1 0 0,0 0 0,-1 0 0,1 0 0,0 0 0,0 0 0,-1 0 0,1 0 0,0 0 0,0 0 0,5 0 0,-1 0 0,0 0 0,4 0 0,1 0 0</inkml:trace>
  <inkml:trace contextRef="#ctx0" brushRef="#br0" timeOffset="57">16792 8786 12287,'16'0'0,"0"0"0,-1 0 0,1 0 0,0 0 0,0 0 0,-1-1 0,1-3 0,0-1 0,6 0 0,3 5 0</inkml:trace>
  <inkml:trace contextRef="#ctx0" brushRef="#br0" timeOffset="58">17390 8771 12287,'15'0'0,"1"0"0,-5 0 0,-1 0 0,2 0 0,2-7 0,2-2 0</inkml:trace>
  <inkml:trace contextRef="#ctx0" brushRef="#br0" timeOffset="59">17924 8755 12287,'16'0'0,"0"0"0,-1 0 0,1 0 0,0 0 0,0 0 0,-1 0 0,1 0 0,7-7 0,1-2 0</inkml:trace>
  <inkml:trace contextRef="#ctx0" brushRef="#br0" timeOffset="60">18475 8755 12287,'15'0'0,"1"0"0,0 0 0,-6 0 0,1 0 0,1 0 0,2 0 0,2 0 0,-1 0 0,1-7 0,0-2 0</inkml:trace>
  <inkml:trace contextRef="#ctx0" brushRef="#br0" timeOffset="61">18993 8755 12287,'16'0'0,"0"0"0,0 0 0,-1 0 0,1 0 0</inkml:trace>
  <inkml:trace contextRef="#ctx0" brushRef="#br0" timeOffset="62">19308 8755 12287,'16'0'0,"-1"0"0,8-7 0,2-2 0</inkml:trace>
  <inkml:trace contextRef="#ctx0" brushRef="#br0" timeOffset="63">15409 7482 12287,'0'-9'0,"0"-5"0,0 4 0,1-4 0,3-2 0,1 0 0,0 6 0,-5-1 0,0-1 0,0 3 0,0-1 0,0-1 0,0 1 0,2 1 0,3 2 0,-3 5 0,3 11 0,-3 7 0,-2 10 0,-2 0 0,-1 6 0,-2 4 0,-1 3 0,6 4 0,0-3 0,0-1 0,0 1 0,0-7 0,0-5 0,0-3 0,0 1 0,-1-5 0,-5-2 0,5-9 0,-8-3 0,5-8 0,-3-3 0,-1-1 0,2-7 0,-4 1 0,0-3 0,1-1 0,-5 1 0,3 1 0,-1 3 0,2-2 0,-3 3 0,8-2 0,0 8 0,5 3 0,0 10 0,2 4 0,3 2 0,4 0 0,6-2 0,1-4 0,-5 3 0,-1-8 0,2-2 0,2-3 0,2-5 0,-2-5 0,-4-4 0,3-2 0,-6 0 0,1-1 0,5-4 0,1 3 0,1-4 0,1 1 0,0 0 0,-1 0 0,1 5 0,2 0 0,3 1 0,-4-8 0,6-2 0</inkml:trace>
  <inkml:trace contextRef="#ctx0" brushRef="#br0" timeOffset="64">16399 7309 12287,'0'-9'0,"0"14"0,0 11 0,0 8 0,0-3 0,0 0 0,0 2 0,0 2 0,0 6 0,0 0 0,0 1 0,0-6 0,0-2 0,0 1 0,0-1 0,0-4 0,0 1 0,0-4 0,0-1 0,0-1 0,0 1 0,0-7 0,0-4 0,0-10 0,-5 1 0,-2-6 0,-2-2 0,1-2 0,-5-2 0,3 0 0,6 6 0,-1-1 0,3 8 0,2-2 0,0 10 0,0 9 0,0 7 0,0-2 0,0-2 0,7-1 0,4 0 0,3-2 0,1-4 0,1-3 0,0-7 0,0-1 0,-1-5 0,1-4 0,0-4 0,0-2 0,1-1 0,2-3 0,2 0 0,2-1 0,-4 5 0,2 2 0,-2 3 0,6-10 0,-1 4 0</inkml:trace>
  <inkml:trace contextRef="#ctx0" brushRef="#br0" timeOffset="65">18852 7450 12287,'0'-15'0,"0"6"0,0 2 0,0 19 0,0 6 0,0 4 0,0-1 0,0 5 0,0 2 0,0 2 0,0 1 0,0 1 0,0-2 0,0-4 0,0-2 0,0-5 0,0 2 0,0 0 0,0-5 0,0 0 0,-2-8 0,-1-4 0,-3-8 0,-1-2 0,4-7 0,-4 5 0,-2 1 0,4-6 0,-4 3 0,2-4 0,-3 3 0,5 1 0,-6 8 0,6 2 0,0 7 0,5 9 0,0 0 0,0-1 0,1-1 0,5-3 0,2-4 0,8-7 0,0 0 0,0 0 0,1-7 0,2-4 0,4-4 0,1-6 0,1 3 0,3-3 0,-4 4 0,-1 1 0,0 0 0,-4 2 0,0 2 0,-5 2 0,2 6 0,-7-10 0,6 5 0</inkml:trace>
  <inkml:trace contextRef="#ctx0" brushRef="#br0" timeOffset="66">15063 8833 12287,'-16'0'0,"7"0"0,2 0 0,20 2 0,2 2 0,3 1 0,-1 0 0,-1-5 0</inkml:trace>
  <inkml:trace contextRef="#ctx0" brushRef="#br0" timeOffset="67">15456 8881 12287,'0'0'0</inkml:trace>
  <inkml:trace contextRef="#ctx0" brushRef="#br0" timeOffset="68">14418 7796 12287,'9'7'0,"-4"4"0,-1-5 0,-1 1 0,2 0 0,8-5 0,-3 3 0,-1-5 0,1-5 0,3-5 0,-5-4 0,1-2 0,-2 0 0,3 1 0,-3-1 0,0 0 0,0 0 0,6-5 0,-3 1 0,2-1 0,-1-2 0,8 0 0,-3-5 0,3 2 0,4-2 0,1-2 0,8-1 0</inkml:trace>
  <inkml:trace contextRef="#ctx0" brushRef="#br0" timeOffset="69">12123 10531 12287,'-9'0'0,"2"0"0,9 5 0,3 0 0,4 1 0,6-5 0,1 5 0,0-5 0,0 5 0,-1-5 0,1-1 0,1 0 0,3 0 0,2 0 0,3 0 0,-1 0 0,4 0 0,-3 2 0,-3 3 0,6-3 0,-1 3 0,2-3 0,3-2 0,4 0 0,1 0 0,-2 0 0,-2 0 0,-1 0 0,1-2 0,2-1 0,1-2 0,1-1 0,-4 6 0,2 0 0,2 0 0,1 0 0,-3 0 0,2 0 0,-2 0 0,-2-5 0,0 0 0,1 1 0,-3 3 0,7 1 0,-8-2 0,0-2 0,0-1 0,8 0 0,-7 5 0,3 0 0,-1 0 0,3-5 0,3-1 0,-1 3 0,1 1 0,-1 2 0,-3 0 0,2 0 0,-2 0 0,3 0 0,-1 0 0,-2 0 0,-2 0 0,4 0 0,-1 0 0,-1 0 0,-1 0 0,2 0 0,3 0 0,-1 0 0,1 0 0,2 0 0,-2 0 0,-1 0 0,1 0 0,3-2 0,-4-1 0,1-2 0,-1 1 0,4 3 0,-4 1 0,1 0 0,-1 0 0,-1 0 0,-4 0 0,2 0 0,2 0 0,-1 0 0,-2 0 0,1 0 0,1 0 0,1 0 0,-4 0 0,2 0 0,2 0 0,-1-2 0,-2-2 0,1-1 0,1 2 0,3 1 0,-4 2 0,1 0 0,-1 0 0,4-5 0,-3-1 0,-1 3 0,-2 1 0,4 2 0,0 0 0,0 0 0,1 0 0,-5-2 0,4-1 0,-4-2 0,-2 1 0,6 2 0,2 2 0,-1 0 0,0 0 0,4-1 0,-3-3 0,-1-1 0,1 1 0,3 3 0,-4 1 0,0-2 0,1-3 0,3 3 0,-5-3 0,-3 3 0,0 2 0,-3 0 0,1 0 0,-1 0 0,0 0 0,1 0 0,-1 0 0,1 0 0,-1 0 0,1 0 0,1 0 0,2-2 0,1-3 0,1 3 0,-4-3 0,2 3 0,2 2 0,0-5 0,-6 0 0,-1 1 0,-4 2 0,4 2 0,-4 0 0,2 2 0,-2 3 0,2-3 0,-5 3 0,-1-3 0,1-2 0,3 0 0,-5 0 0,0 0 0,2 0 0,-4 0 0,6 0 0,-1 0 0,1 0 0,-6 0 0,4 0 0,-3 0 0,1 0 0,6-2 0,-6-1 0,-2-2 0,-2 1 0,-1 2 0,0 2 0,-1 0 0,1-7 0,0-1 0</inkml:trace>
  <inkml:trace contextRef="#ctx0" brushRef="#br0" timeOffset="70">17688 10389 12287,'-8'0'0,"1"0"0,7 0 0</inkml:trace>
  <inkml:trace contextRef="#ctx0" brushRef="#br0" timeOffset="71">12390 9258 12287,'-16'0'0,"0"0"0,1 0 0,-1 0 0,0 0 0,1-5 0,-1-2 0,0-2 0,0 5 0,1-1 0,-1 3 0,0 2 0,1-1 0,-1-3 0,0-1 0,0 0 0,1 5 0,-1 0 0,5 0 0,3-2 0,1-3 0,1 3 0,6-3 0,0 10 0,-5 4 0,0 6 0,1 3 0,3 3 0,-1 5 0,-1 12 0,-3 8 0,3 4 0,-4 15 0,0 1 0,0 8 0,0 6 0,-4 2 0,6-3 0,2-1 0,1 1 0,2-7 0,0-4 0,0-5 0,0-6 0,0-3 0,0-7 0,2-1 0,3-4 0,-3-6 0,5-9 0,-2-6 0,0-4 0,0-1 0,-5 0 0,0-1 0,0-6 0,0-2 0,7-18 0,4 1 0,3-6 0,1 11 0,1 0 0,0-2 0,5 5 0,3-3 0,3 3 0,0 2 0,12-5 0,-8 0 0,1 1 0,-4 2 0,1 2 0,-2 0 0,2 0 0,3 0 0,-1 0 0,1 0 0,6 0 0,2 0 0</inkml:trace>
  <inkml:trace contextRef="#ctx0" brushRef="#br0" timeOffset="72">16572 9368 12287,'0'-9'0,"2"0"0,3 6 0,6-2 0,3-1 0,1 6 0,1 0 0,2 0 0,2 0 0,3 2 0,5 2 0,-2 1 0,2-2 0,-3-1 0,1-2 0,0 0 0,-1 0 0,-1 0 0,-5 0 0,2 0 0,-2 0 0,-3-2 0,-4-1 0,-1-2 0,-1-6 0,6 6 0,-7-7 0,-2 10 0,-7-3 0,0 10 0,0 4 0,0 6 0,-2 3 0,-3 3 0,3 3 0,-3 8 0,3-1 0,2 1 0,0 6 0,0 4 0,0 3 0,0 2 0,0 6 0,0 1 0,0 0 0,0 0 0,0 4 0,0-6 0,0-1 0,0-2 0,0-4 0,0-1 0,0-4 0,0-2 0,0-3 0,0-7 0,0-3 0,0-2 0,0-8 0,0-4 0,0 1 0,0-5 0,0-2 0,0-10 0,0-4 0,-2-5 0,-3 4 0,-4-2 0,-6 6 0,-1 3 0,0 1 0,1 2 0,-1 0 0,0 0 0,0 5 0,1 1 0,-1-3 0,0-1 0,2 0 0,2 1 0,1 2 0,6 0 0,-5-5 0,-1 0 0,3 2 0,2 3 0,6-3 0,6 3 0,2-3 0,8 0 0,0 1 0,-1 3 0,1-1 0,2-5 0,1 0 0,2 0 0,5 0 0,-5 0 0,-2 0 0,-1 0 0,3 0 0,0-2 0,-2-1 0,-2-3 0,-1 1 0,0 5 0,-1 0 0</inkml:trace>
  <inkml:trace contextRef="#ctx0" brushRef="#br0" timeOffset="73">17248 10437 12287,'-15'0'0,"6"-2"0,2-2 0,0-1 0,5 0 0,-12-2 0,5-2 0</inkml:trace>
  <inkml:trace contextRef="#ctx0" brushRef="#br0" timeOffset="74">12909 8975 12287,'9'-11'0,"-4"1"0,-4-2 0,1 3 0,2-2 0,1-1 0,-2-2 0,1 4 0,1-1 0,-3 6 0,5-4 0,0 2 0,-5 2 0,5 5 0,-7 2 0,0 3 0,0 4 0,-2 8 0,-2 3 0,-1 0 0,-7 8 0,3-1 0,0 2 0,-3-2 0,5-1 0,0 0 0,-1-2 0,-1-3 0,5 2 0,-3-4 0,2-3 0,0-4 0,-2-3 0,2 1 0,1-3 0,-6-7 0,4 0 0,-2-1 0,1-5 0,3-4 0,-3 1 0,2-1 0,1-3 0,3-1 0,1-1 0,0 6 0,0 4 0,0 10 0,0 6 0,0 2 0,1 5 0,3 1 0,1 2 0,0 0 0,-5-5 0,0 0 0,7-8 0,4-4 0,3-8 0,3-4 0,3-8 0,1 0 0,6-7 0,0-3 0,2-2 0,3 2 0,1-4 0,2 6 0,2-1 0,6-4 0,-2 4 0</inkml:trace>
  <inkml:trace contextRef="#ctx0" brushRef="#br0" timeOffset="75">17390 10405 12287,'8'0'0,"-1"0"0,-7 2 0,0 3 0,0-3 0,-1 5 0,-3-5 0,-1 3 0,-2-3 0,2 3 0,-4 2 0,-7-2 0,6 6 0,-1-6 0,1 0 0,-6-5 0,0 0 0,1 0 0,-1 0 0,0 0 0,1 0 0,-1-2 0,0-3 0,0 3 0,1-5 0,-1 0 0,5 6 0,3-6 0,-1 0 0,0-4 0,4 2 0,-4-1 0,1-4 0,-1-5 0,4 1 0,-4-3 0,0 4 0,0 1 0,1 0 0,-5 1 0,5-1 0,1 0 0,-6 1 0,3-1 0,-4 0 0,3 0 0,3 1 0,-1-1 0,0 0 0,6 1 0,-4-1 0,2 0 0,-1 0 0,1-5 0,5 0 0,0 2 0,0 2 0,2-4 0,1 0 0,3 2 0,-3 1 0,-1-3 0,-2 0 0,2 2 0,3 2 0,-3-4 0,5 0 0,-2 2 0,0 1 0,2-3 0,-4 0 0,4 2 0,2 1 0,-5 3 0,3-1 0,0 0 0,3 1 0,-3-1 0,0 2 0,0 2 0,4 1 0,-3 2 0,3-3 0,1 2 0,2-2 0,-4 3 0,1-2 0,1-1 0,2 0 0,0 0 0,-2 3 0,-1 2 0,-1-5 0,6 3 0,0 0 0,-6-3 0,1 5 0,1 0 0,2 0 0,2 0 0,-1 4 0,1-3 0,0 1 0,0 5 0,-1 0 0,1-2 0,0-1 0,-1-2 0,1 1 0,0 2 0,0 2 0,-1 0 0,1 0 0,0 2 0,0 2 0,-1 1 0,-4 5 0,-1-3 0,2 0 0,2 0 0,2 4 0,0-4 0,-2 1 0,-4 5 0,4 1 0,-3 1 0,3-1 0,1-3 0,-4 3 0,-1-2 0,1 6 0,-2 2 0,5 1 0,-6-5 0,3 2 0,-1 3 0,-6-4 0,3 6 0,-2-2 0,0 0 0,1 1 0,-6-2 0,0 1 0,0-2 0,5 3 0,0-1 0,-1-1 0,-3-3 0,-1 4 0,0 0 0,0 0 0,0 2 0,0-6 0,0 6 0,0-2 0,0 0 0,-1 5 0,-3-5 0,-3 0 0,-2 2 0,4-6 0,-5 6 0,-1-2 0,2 0 0,-3 1 0,5-2 0,0 0 0,0 0 0,-3-3 0,3-1 0,-2 0 0,-3-1 0,-1 1 0,1 0 0,2-2 0,-2-4 0,-8 4 0,-1-5 0,0 1 0,-1 1 0,2-2 0,-4 3 0,1-3 0,4-2 0,2 0 0,1-4 0,0 2 0,0-1 0,1-2 0,-1-2 0,7 0 0,9-7 0,9-2 0</inkml:trace>
  <inkml:trace contextRef="#ctx0" brushRef="#br0" timeOffset="76">17610 10452 12287,'-7'-8'0,"-4"2"0,4 5 0,0 1 0,7-7 0,0-2 0</inkml:trace>
  <inkml:trace contextRef="#ctx0" brushRef="#br0" timeOffset="77">21603 10342 12287,'-15'0'0,"6"0"0,2 0 0,21 0 0,3 0 0</inkml:trace>
  <inkml:trace contextRef="#ctx0" brushRef="#br0" timeOffset="78">21776 10389 12287,'-8'-1'0,"2"-5"0,6 3 0,6-7 0,2-1 0,8-5 0</inkml:trace>
  <inkml:trace contextRef="#ctx0" brushRef="#br0" timeOffset="79">21886 10389 12287,'-15'0'0,"-1"0"0,0 0 0</inkml:trace>
  <inkml:trace contextRef="#ctx0" brushRef="#br0" timeOffset="80">9214 12103 12578,'-2'-9'-53,"-3"4"0,3 1 18,-3-1 33,3 3-2,9-5 1,2 7 9,7 0 0,-6 0 0,1 0 1,1 0-3,2 0 0,-4 0 1,1 0-1,1 0-1,2 0 1,2 0-1,-1 0 1,1 2-6,0 3 1,5-3 0,0 3 0,-2-3 7,-1-2 1,2 0 0,3 0-1,0 0 0,0 0 1,-1 0 0,-2 0 0,0 0-3,0 0 1,2 0 0,1 0-1,0 0 1,0 0 1,3 0 0,-4 0 0,1 0-6,0 0 0,3 0 0,-3 0 0,0 2-1,-1 3 0,6-3 0,-3 3 0,1-3 1,0-2 0,-2 0 0,4 0 0,-3 0 1,-2 0 0,5 0 0,-2 0 0,2 0-1,-2 0 0,4 0 1,-6 0-1,2 0 0,0 0 0,1 0 0,2 0 0,-1 0 0,-1 0 0,-3 0 0,4 0 0,-2 0 0,2 0 0,0 0 0,2 0 0,-2 0 0,0 0 0,5 0 0,-7 0 0,2 0 0,-2 0 1,4 0 0,-6 0 0,3 0-1,-1 0 0,-5 0 0,5 0 1,0 0-1,-1 0 0,4 0 0,-4 0 0,1 0 0,0 0 0,-7 0 0,4 0 1,-2 0-2,0 0 0,-5-6 1,-6 1-1,2 2-1,2 1 1,-3 2 1,-1 0 1,-6 7-10,1 3 1,-10 4 0,-4 2 0</inkml:trace>
  <inkml:trace contextRef="#ctx0" brushRef="#br0" timeOffset="81">22578 9934 32767,'-2'-11'-9105,"-3"1"8679,-5-3 1,3 5 0,0-1 162,0 2 1,3-3 0,-4 3 625,1-2-368,-6-2 1,12-4-550,-5-1 1,5 5 411,1 1 1,1 6-1,6-3 1,9 2 104,9 0 1,4 0-1,4 5 1,4 0 656,5 0 0,9-5 0,3-1 0,0 3-209,0 1 1,6 2 0,-3-2-1,6-1 30,5-2 0,2-1 0,7 5 1,-2-3-263,0-1 0,-29-1 1,1 0-1,-2 1 0,1 1 1,2-1-1,1-1-2,2 1 0,0 0 0,6 0 1,1-1-1,-1 0 0,0-2 0,0 2 1,1 0 57,2 1 0,0 0 0,1 0 1,-1-1-1,2-1 0,0-1 0,-1 0 1,-1 0 13,-2 0 1,1 0 0,2 0-1,0 0 1,-6 1 0,-2 0 0,1 1-1,-1 0-265,-2 1 1,1 0-1,4 1 1,0-1-1,-8-1 1,0 0-1,-2 1 1,-1 1-47,38-3 1,-14 2 0,-19 5-1,-6 0 8,-7 0 0,-11 0 1,-5 0-1,-4 0-79,-1 0 0,-6 5-852,1 0 33,-8 1-776,4-6 1914,-7 0 1,-1 0-203,-5 0 1,3 0-37,-8 0 1,8-2 0,-4-2-289,0-1 1,4 0 0,-6 3 29,2-3 1,-5 3 374,1-3 0,-10 17 1,-3 6-1</inkml:trace>
  <inkml:trace contextRef="#ctx0" brushRef="#br0" timeOffset="82">28569 9274 22888,'-11'-6'-554,"1"1"0,4-2-912,-4 2 1555,6 3-398,-3-5 0,9 7 0,5 0 0,7-2 417,5-3 0,9 3 0,-2-3 1,4 3 5,2 2 0,4 0 0,3 0 0,1 0-26,4 0 1,1 0 0,4 0-1,2 0-88,1 0 0,7 0 0,-1 0 0,1 0 69,-1 0 0,-5 0 1,-10 0-1,-3 0 103,-1 0 0,-4 0 0,-9 0 0,-5 0-34,-4 0 1,-1 0 945,0 0-1014,-7 0 0,-4 0-65,-10 0 0,1 0 0,-5-1 0,1-3-38,-1-1 0,-2 0 1,-6 5-1,-4 0 33,-5 0 0,-4 0 0,-3 0 0,-4 0-7,-5 0 1,-8 1 0,-5 3 0,-2 3-41,-8 2 1,-5 8-1,-8 8 1</inkml:trace>
  <inkml:trace contextRef="#ctx0" brushRef="#br0" timeOffset="83">12657 10484 32767,'-36'0'0,"-3"0"0,1 0 0,-1 0 0,-3 0 0,6-2 0,1-1 0,3-4-181,6-2 0,-2 5 0,7-3 0,2 2-137,1 0 0,8-6 1,1 4-172,2-1 0,2 2 0,8-2 503,8 1 0,6 1 0,17 6 1,2 0 87,6 0 0,18 0 1,9 0-1,14 2-109,-37 1 0,2-1 0,5-1 1,2 0-1,7 2 0,2-1 1,4 0-1,0-2 6,5 0 1,1 0 0,10 0 0,2 0 0,-3 0 0,1 0 0,2 0 0,1 0-104,0 0 0,1 0 0,-27 0 0,1 0 0,0 0 0,0 0 0,1 0 0,-1 0 0,0 0 0,0 0 0,-1 0 154,-1 0 1,0 0-1,0 0 1,27 0 0,-1 0-1,0 0 1,-1 0-1,-1 0 1,0 0 47,-2 0 0,0 0 1,3 0-1,0 0 1,-9 0-1,0 0 1,-3 0-1,-1 0 31,-5 0 1,0 0-1,0 2 1,-1 1-1,-8 1 1,-1-1-1,-4 1 1,-3-1-61,-4 1 0,-3-1 1,32 4-1,-17-3 1,-7 1-77,-8-1 0,-6-3 0,-11-1 22,-5 0 1,-10-1-1,-8-5-306,-6-4 0,-13-2 0,-10-1 0,-4 5 244,-1 1 0,-8 0 0,-1 3 0,-2-1 335,0 2 0,-5 1 1,-7 2-1,-2 0-301,-3 0 0,-3 0 1,-2 0-1,-3 0 9,-1 0 0,-14 0 0,-2 0 0,39 0 0,0 0 7,-2 0 1,-1 0 0,-6 0 0,-2 0 0,-1 0 0,-1 2 0,-2 0 0,-1 1-63,-4 2 0,-1 0 0,-4 0 0,-1-1 0,-5 1 0,0 0 0,-1 1 0,0-1 51,1-1 1,-2 1 0,-5 1-1,0 0 1,8-3 0,0-1 0,0 1-1,0-1 150,3 2 0,-1-1 1,-5-2-1,0 0 0,10 2 1,2-1-1,0 0 0,1 0-124,1 1 0,0-1 0,7-1 1,1 0-1,5 1 0,2 1 1,2-2-1,2 0-24,-39-1 1,3 0 0,17 0 0,6 0 5,7 0 0,8 0 0,13 0 0,4 0 0,10 7 0,11 3 0,3 4 0,2 2 0</inkml:trace>
  <inkml:trace contextRef="#ctx0" brushRef="#br0" timeOffset="84">17468 10437 31524,'7'-9'-3844,"-3"2"0,5 5 4035,-2-3 0,0 3 106,-2-3 0,-3 10 0,5 4 1</inkml:trace>
  <inkml:trace contextRef="#ctx0" brushRef="#br0" timeOffset="85">17421 10468 31500,'5'-10'-8661,"1"-1"7572,-3-1 0,1 5 0,-1 0 600,2 0 1,2 5 966,-1-3 1,-3-2-1375,8 2 1694,-8-1-1120,4 6 0,-12 7 0,-2 4 0,-2 5-181,-3 5 1,0-4 0,-1 4 0,3-3 572,-2-3 0,3 1 1,0 0 9,2-1 1,0-6 0,4-2-266,-2 0-614,-1-5 836,6 5 1,0-7 0,0 0 0</inkml:trace>
  <inkml:trace contextRef="#ctx0" brushRef="#br0" timeOffset="86">17405 10468 31500,'2'-9'-9831,"3"4"10113,6 3 0,1 1 0,0-3 0,-1-1 75,1 1 0,2 3 0,4 1 0,1 0 40,2 0 0,5 5 0,-5 0 0,-2 0-132,-1 2 1,-3-3-184,1 6 0,-2-4 156,-4 4-587,-3-6 0,-7 3 0,0-7 0</inkml:trace>
  <inkml:trace contextRef="#ctx0" brushRef="#br0" timeOffset="87">17547 10468 31500,'-9'7'-1967,"4"4"1,3 4 0,2 4 0,0 4 0,0 0 735,0 0 1,-2 3 0,-1-4 0,-2 3 716,1 3 1,3-4 0,1 1 0,0-3 251,0-2 0,0 2 0,0-1 1,1-1 157,5-3 0,-5-1 64,4-1 0,2-4 235,-1-1 0,1 1 0,-4 5-669,2-1 1,8 1 0,-5 0 0</inkml:trace>
  <inkml:trace contextRef="#ctx0" brushRef="#br0" timeOffset="88">21383 10295 27811,'-8'0'0,"13"0"0,12 0 0,6-2-118,5-3 1,2 3 0,1-3 0,2 3 138,4 2 0,1 0 1,6 0-1,-4 0-20,-1 0 0,4-1 0,-2-3 0,-1-1-19,-4 1 0,1 3 1,-4 1-1,-3-2-18,0-3 1,-8 3-1,-1-3-240,-3 3 217,-9 2 0,-22 0 1,-13 0 58,-5 0 0,-3 0 0,1 0 0,-2 0 44,-1 0 0,-8 0 0,4 0 0,0 0-40,3 0 0,-1 0 0,1 0 0,2 0 37,2 0 0,6-5 1,3 0 138,1 1 0,2 2 87,6 2-181,6 0 1,9 0 0,10 0-1,4 0-42,2 0 0,0 0 0,0 0 0,1 0-44,4 0 0,2 0 0,5 0 0,-2 0 0,2 0 0,1 0 0,3 0 0,-1 0 15,1 0 0,-1 2 0,-1 2 0,-4 3-40,-5 1 0,4 3 0,-1 4 0</inkml:trace>
  <inkml:trace contextRef="#ctx0" brushRef="#br0" timeOffset="89">9355 12197 32763,'-10'0'0,"-1"0"0,-1 0 0,5-2-958,2-3 574,3 3 1,15-5 0,4 7 0,6 0 478,5 0 0,8 0 0,6-1 1,4-3-57,1-1 0,10 0 0,6 5 0,6 0 22,7 0 0,10 0 0,1 0 0,1 0-61,-3 0 0,-35 0 0,0 0 0,39 0 0,-43 0 0,1 0-1,-2 0 1,0 0 0,3 0 0,0 0 0,-2 0-1,-1 0 1,1-1 0,-1 0-18,2-2 1,-1 1 0,38 0 0,-6-3-1,-10 3 134,-8 2 1,-6 0-1,-9 0 1,-5 2 186,-8 3 0,-2-3 0,-9 5-618,-2 0 1,-10-4-38,-9 8 0,-9-8 0,-14 2 1,-7-3 345,-5-2 1,-13 0 0,-1 0 0,-6 0 5,-4 0 0,-2 0 0,-5 0 0,-6 2-14,-7 3 1,-10-3 0,45 0 0,-1 1 0,-1-1 0,0-1 14,-1 2 1,-1 0-1,-1-2 1,-1-1-1,-1 3 1,0 0-1,1-2 1,-1-1 0,0 1 0,1-2 0,3 1 0,1 0 0,-40 0 0,6 0 40,7 0 0,-8 0 0,17 0 0,-1 0 156,7 0 0,11 6 1,9 1 12,6 1 0,11 3 0,-1 5 0</inkml:trace>
  <inkml:trace contextRef="#ctx0" brushRef="#br0" timeOffset="90">10959 12244 31164,'-10'2'-859,"-1"3"1,1-3 886,-6 3 0,6-3 0,-1-2 0,-1 0 0,-2 0 70,-2 0 1,0 0 0,1 0 0,-1 0-141,0 0 1,0-5-1,1-1 1,-1 1-102,0-2 1,1 4-1,-1-6-32,0 2 0,0-5 0,1 1 0,-1-3-47,0-1 1,1-1 0,-1-2 0,0-1-148,0-2 0,1-5 1,1 3-1,1 1 3,3-1 1,6-3-1,-1 5 1,3 0-136,2-2 0,-5 6 1,0-4-1,2 3-70,1 3 0,2-6 0,0 0 0,0 1 51,0 3 1,0-4-1,0-2 1,0 1 109,0-1 0,5-3 0,2 5 0,2 0 218,3-2 1,0 4-1,0-6 1,-1 3 113,1 2 0,2-2 0,2-1 0,0 0 109,-1 1 0,1 1 0,0 3 0,-1-1 120,1-2 0,0 0 1,0 5-1,-1-1 68,1-4 1,0 4 0,-1-4-1,1 3 79,0 2 0,0 2 0,-1 2 1,1 2 107,0-3 1,5 5 0,0-1 0,0 2 52,1 4 0,1-4 1,7 1-1,-2 3-61,0 1 1,8 2 0,-6 0 0,2 0-57,3 0 0,-1 5 0,-2 2 0,-1 2-140,1 3 0,4 2 1,1 2-1,-4 0-112,-5-1 0,2 8 0,-6 3 0,3 2-117,-1-2 0,-7 9 1,2-3-1,-3 1-134,-3 0 0,-1-1 1,-2-1-1,-3 0-203,-2 1 0,-2 5 1,-5-1-1,0-1-105,0-2 0,-5-1 1,-4-1-1,-3 1 84,-5-1 1,-4 1 0,0-1 0,-5-1 141,-4-4 0,4 2 1,-2-6-1,-4 1 135,-3 0 1,-1 3 0,4-3 89,1 1 0,-1 2 1,1 6-1</inkml:trace>
  <inkml:trace contextRef="#ctx0" brushRef="#br0" timeOffset="91">11337 12276 32604,'8'-32'-9831,"-1"16"7089,-7 11 2973,-7 10 0,-8 11 1,-10 0-1</inkml:trace>
  <inkml:trace contextRef="#ctx0" brushRef="#br0" timeOffset="92">21934 11191 12287,'0'-16'0,"0"1"0,0-1 0,0 5 0,0 1 0,0 8 0,0 2 0,0 11 0,0 8 0,0 5 0,0 8 0,0 1 0,0 4 0,-6-2 0,-1 5 0,0-2 0,0-3 0,-3-2 0,3-1 0,0-3 0,0-2 0,2 1 0,3-7 0,-3-2 0,3-2 0,2-22 0,10-11 0,11-24 0,4-9 0</inkml:trace>
  <inkml:trace contextRef="#ctx0" brushRef="#br0" timeOffset="93">22279 11065 12287,'6'-7'0,"-1"7"0,-2 9 0,-3 5 0,-5 2 0,-5 0 0,-4-1 0,-2 6 0,0 2 0,1 0 0,-1-1 0,-7 6 0,-3-3 0,-2 1 0,2 0 0,-4-1 0,4 2 0,-2-2 0,2-2 0,3-4 0,7-7 0,1-3 0,-1-2 0,5-2 0,1-5 0,1-2 0,-1-3 0,3 2 0,8-6 0,3 0 0,1 0 0,7 6 0,-1-2 0,3 3 0,-4 2 0,-1 2 0,0 3 0,0 5 0,-1 4 0,5 4 0,-5 1 0,-1 2 0,5 5 0,-3-3 0,2 0 0,-1-1 0,-1-1 0,3-7 0,-1-2 0,1-1 0,2-8 0,2 3 0,-1-5 0,1-1 0,0 0 0,-1 0 0,1 0 0,0-7 0,0-3 0,6-4 0,3-2 0</inkml:trace>
  <inkml:trace contextRef="#ctx0" brushRef="#br0" timeOffset="94">22861 11238 12287,'0'16'0,"-5"0"0,-2-1 0,-2 3 0,-3 3 0,3-2 0,-1 7 0,-2 0 0,-2-1 0,-7 3 0,0-5 0,1-1 0,3 1 0,1 0 0,1-6 0,1 1 0,3-4 0,-3-4 0,4 0 0,-4-3 0,-2-20 0,0-5 0</inkml:trace>
  <inkml:trace contextRef="#ctx0" brushRef="#br0" timeOffset="95">22625 11317 12287,'9'16'0,"-2"1"0,-2 4 0,1 5 0,4 2 0,-3 2 0,2-2 0,3 0 0,2 5 0,2-9 0,-1 3 0,1-1 0,0-7 0,0 2 0,-1-4 0,-6-8 0,5 5 0,-5-5 0</inkml:trace>
  <inkml:trace contextRef="#ctx0" brushRef="#br0" timeOffset="96">23286 11081 12287,'8'16'0,"-2"0"0,-5-1 0,-1 1 0,0 1 0,0 4 0,0-1 0,0 6 0,0 2 0,0 1 0,0 3 0,-5 10 0,-2 1 0,-1 1 0,2-6 0,-2 3 0,1-3 0,3-5 0,2-5 0,2 0 0,0-7 0,2-3 0,3-13 0,-1-5 0,5-14 0,-2-2 0,5-3 0,-4-13 0</inkml:trace>
  <inkml:trace contextRef="#ctx0" brushRef="#br0" timeOffset="97">23553 11191 12287,'0'21'0,"2"2"0,3 1 0,-3-3 0,3 5 0,-3 2 0,-1 5 0,5-1 0,-5 3 0,6-11 0,-1 1 0,-1-4 0,0-4 0,-5-1 0,7-7 0,0-9 0,5-13 0,-1-4 0,1-4 0,-3-5 0,3 3 0,4-1 0,3-4 0,2 0 0,-5 0 0,-1 3 0,1 3 0,0 1 0,-2 3 0,-2-1 0,-1-2 0,-3 0 0,5 5 0,-3 2 0,2 4 0,-3-4 0,1 3 0,1-1 0,5 2 0,-1 3 0,1 7 0</inkml:trace>
  <inkml:trace contextRef="#ctx0" brushRef="#br0" timeOffset="98">24135 10955 12287,'0'18'0,"0"3"0,0 0 0,-2 8 0,-1 8 0,-3 3 0,3 4 0,-4 5 0,2-9 0,1 0 0,2-3 0,2-1 0,0-2 0,0-6 0,0-4 0,0-3 0,0-5 0,-1-2 0,-5-4 0,5-1 0,-5-4 0,5-3 0,1 3 0,0-10 0,0-4 0,0-7 0</inkml:trace>
  <inkml:trace contextRef="#ctx0" brushRef="#br0" timeOffset="99">21839 12071 12287,'-1'9'0,"-5"-4"0,-4-3 0,3 0 0,0 1 0,0 2 0,7 1 0,0-6 0,2 0 0,8 0 0,4 0 0,5 0 0,-1 0 0,4 0 0</inkml:trace>
  <inkml:trace contextRef="#ctx0" brushRef="#br0" timeOffset="100">22437 12118 12287,'-16'0'0,"6"0"0,-1 0 0,9 0 0,2 0 0,9 0 0,10 0 0,4-1 0,1-5 0,3 5 0,4-6 0</inkml:trace>
  <inkml:trace contextRef="#ctx0" brushRef="#br0" timeOffset="101">22877 12118 12287,'16'0'0,"-6"0"0,1 0 0,-1 0 0,6 0 0,5-5 0,0 0 0,-2 1 0,5-4 0,1-1 0</inkml:trace>
  <inkml:trace contextRef="#ctx0" brushRef="#br0" timeOffset="102">23317 12103 12287,'7'8'0,"-3"-1"0,6-7 0,1 0 0,4 0 0,1 0 0,0 0 0,0-7 0,-1-1 0</inkml:trace>
  <inkml:trace contextRef="#ctx0" brushRef="#br0" timeOffset="103">23757 12103 12287,'16'0'0,"0"0"0,0 0 0,-1 0 0,1 0 0,-5 0 0,-1 0 0,2 0 0,2 0 0,2 0 0,0 0 0,-1 0 0,1 0 0,7 0 0,1 0 0</inkml:trace>
  <inkml:trace contextRef="#ctx0" brushRef="#br0" timeOffset="104">12531 14743 12287,'-15'0'0,"-1"0"0,0 0 0,1 0 0,-1 0 0,7-1 0,2-3 0,0-1 0,7 0 0,0 5 0,9 0 0,12 0 0,7 0 0,7 0 0,0-2 0,7-2 0,1-1 0,4 2 0,6 1 0,10 2 0,10-2 0,6-1 0,5-3 0,3-1 0,-39 6 0,0-1 0,0-1 0,0 1 0,-1 0 0,0 0 0,2-1 0,-2-1 0,37-1 0,-3 1 0,-6 3 0,-4 1 0,-11 0 0,-10 0 0,-2 0 0,-15 0 0,-3 0 0,-6 0 0,-3 0 0,-21 0 0,-9 0 0,-10 0 0,-5 0 0,-3 0 0,-6 0 0,-2 0 0,-1 0 0,-8 0 0,0 0 0,-5 0 0,-3 0 0,-11 0 0,0 0 0,-3 1 0,-6 5 0,-10-5 0,5 5 0,-2-5 0,-3-1 0,0 0 0,4 2 0,1 2 0,3 1 0,5 0 0,6-5 0,2 0 0,3 0 0,5 0 0,13 0 0,9 0 0,8 0 0,6 0 0,10 2 0,8 1 0,15 3 0,14-3 0,8-1 0,11-2 0,4 0 0,4 0 0,15 0 0,5 0 0,3 0 0,7 0 0,-1-5 0,-41 1 0,1 1 0,1-1 0,0 1 0,2-1 0,0 1 0,1 0 0,0 0 0,-3 2 0,0 1 0,-1-2 0,-1 0 0,39-3 0,-2 0 0,-14 5 0,-3 0 0,-6 0 0,-5 0 0,-8 0 0,-5 0 0,-4 0 0,-5 0 0,-6 0 0,-7-2 0,-7-3 0,0 1 0,-6-6 0,-5 5 0,-11-4 0,-11 2 0,-7 3 0,-10 3 0,-6 1 0,-5 0 0,-3 0 0,-13 0 0,2 0 0,-2 1 0,1 5 0,3-3 0,1 8 0,3 1 0,-1 2 0,-5 1 0</inkml:trace>
  <inkml:trace contextRef="#ctx0" brushRef="#br0" timeOffset="105">9025 13376 30980,'-21'-2'186,"-1"-1"1,-1-3 0,-2 3-177,1 1 1,5-3-1,-2 0 1,3 1-1,3 1-57,-1-3 0,0 5 1,0-5 4,1 5 0,4-5-653,1 1 426,-1-7 0,4 10 1,7-3 245,9 3 0,12 2 0,5 0 0,4 0 65,1 0 0,13 6 0,5 1 0,3-1-24,2 1 0,11 0 1,1-3-1,10 1-22,9-1 0,1-3 0,-40 0 0,0-2 0,3 1 0,0 0 4,2 0 1,1 0 0,7 0 0,1 0 0,-2 0 0,-1 0-1,4 0 1,1 0-7,0 1 1,1-2 0,0-1 0,0-1 0,2 0 0,1 1 0,2 0 0,1 0 58,1 2 1,1-1 0,6-2 0,0 0 0,-6 1 0,-1-1 0,1 1 0,0 1 39,-2 0 0,0 0 0,5 1 0,0 0 1,-1 0-1,-1 0 0,0 0 0,0 0-66,-1 0 1,-1 0 0,-1 0 0,-2 0-1,-3 0 1,0 0 0,1-1 0,1 0 148,2-1 1,0-1-1,-1 2 1,-1 0-1,0-1 1,-1-1-1,-2 2 1,0 0-177,-3 1 0,0 0 0,-1 0 0,-1 0 0,-4 0 0,-1 0 0,-3 0 0,-1 0 0,41 0 0,-12 0 0,-8 0 0,-11 0 0,-8 0 0,-7 0 0,-15 0 0,-2 0 0,-5 0 0,-20 0 0,-7 0 0,-9 0 0,-7 0 0,-4 0 0,-6 0 0,-2 0-36,-4 0 0,-3 0 0,-7 0 0,-2 0 72,-4 0 0,-2 0 0,-10 0 0,-5 0-36,-9 0 0,-3 0 0,36 0 0,-2 0 0,-1 0 0,0 0 0,2 0 0,-2 0 0,-10 0 0,-1 0 0,4 0 0,-1 0 0,-4 0 0,-1 0-60,-1 0 1,-1 0 0,3 0 0,0 0 0,-6 0-1,-1 0 1,0 0 0,0 0 58,-3 0 0,0 0 0,1 0 1,1 0-1,0 0 0,1 0 1,0 0-1,0 0-6,1 0 0,0 0 1,-5 2-1,0 2 0,3-1 1,0 1-1,1-1 1,0 0-2,1 1 1,-1-1 0,3 1 0,1-2 0,3-2 0,0 0 0,3 0 0,1 0 3,3 0 1,1 0 0,-2 0 0,2 1 0,-35 3 0,6 1-11,5-1 1,15-3 0,0-1 0,12 0 20,4 0 0,6 0 0,12 0 21,2 0 24,7 0 0,10-5 0,18 0 0,12 1-90,10 3 0,18-5 0,9 1 0,15 0 34,-30 1 0,3 1 0,9 1 0,2 1 1,3-4-1,2 1 0,6-1 0,2 1 5,4-1 1,3 1 0,6 2 0,3 1-1,1-3 1,1 1 0,0 0 0,2 1-55,-27 0 1,1 0 0,-1 0-1,0 0 1,0 0 0,0 1-1,2 1 1,0 0 0,1 0-1,-2 0 1,0 0 0,0 0 59,-1 0 1,0 0 0,1 0 0,5 0 0,0 0 0,-1 0 0,-5 0 0,-2 1 0,1 0 0,0 0 0,0 1 0,0 0-8,-2 1 0,0 1 0,-1 0 0,25 2 0,-1 0 0,-4-1 0,0 0 0</inkml:trace>
  <inkml:trace contextRef="#ctx0" brushRef="#br0" timeOffset="106">12641 14649 15475,'-10'0'0,"0"0"0,-3 0 0,5 0 0,-3 0 17,1-7 0,-4 4-44,3-8 1,2 8 0,4-3 1,5 5 23,0 1 0,9 0 0,12 0 0,5 0 2,4 0 0,13 0 0,6 0 0,7 0 0,9 0 0,-2 0 0,8 0 0,3-2-5,4-3 1,5 1-1,-3-5 1,0 1-3,-1-1 1,6 5 0,-11-3 0,-3 2-4,1 0 0,-14 0 0,-2 5 0,-11 0 22,-8 0 0,-6 0 0,-5 0 13,-5 0 1,-3 7 0,-2 1 0</inkml:trace>
  <inkml:trace contextRef="#ctx0" brushRef="#br0" timeOffset="107">10142 14963 12287,'-2'9'0,"-3"-4"0,3-3 0,-7-2 0,4 0 0,1 0 0,-4-2 0,1-3 0,0 3 0,1-3 0,-2 3 0,-8 2 0,0 0 0,1 0 0,-1 0 0,0 0 0,0 0 0,1 0 0,-1 0 0,0 0 0,0 0 0,1 0 0,-1 0 0,0 0 0,-5 0 0,0-1 0,2-3 0,2-1 0,1-7 0,0 3 0,1-2 0,-1 1 0,-5-1 0,-2-4 0,0-1 0,1 0 0,-5 1 0,5-1 0,-1 0 0,0 0 0,-3 1 0,3-1 0,1 0 0,-1 1 0,2-5 0,4 1 0,-3 2 0,-1-2 0,0-1 0,6 3 0,-1-2 0,0-2 0,6-2 0,-1 4 0,1-2 0,1 2 0,0-4 0,6 0 0,-2 0 0,1 1 0,2-4 0,2 3 0,0-2 0,0-3 0,0 4 0,0 0 0,0-1 0,0 1 0,0-1 0,0-1 0,0 3 1,0 1 0,6 2 0,1-4 1,0 1 5,0 4 1,0-4 0,-2 1 0,4-1 6,-1 0 0,6-3 0,-5 5 0,1 2 7,1 1 1,-1 3-1,4-1 1,-1 0 6,-3 1 0,1 4 0,4 1 0,1-3 7,0-1 1,0 4-1,-1-1 1,3 1 7,3 1 1,-2-3 0,5 5 0,1 0 4,-1 0 1,-3-3 0,4 3 0,-1 0 1,1 0 1,-4 0-1,5 3 1,0-1-4,-2 1 1,4 1 0,-5-1-1,0-1-4,-1 2 1,1 1 0,-4 2 0,4-2-8,2-3 0,-4 3 0,3-3 1,0 3-3,1 2 1,-6 0 0,4 0 0,-2 0-7,0 0 1,5 0-1,-5 0 1,-2 2-14,-1 3 1,3-1-1,0 4 1,-2 1-18,-2 0 0,1 1 0,1 6 0,2-2-5,-2-3 1,-1 2-1,-1-2 1,2 3-12,2 2 0,0 5 0,-5 0 1,0-2-10,-1-2 1,1 4 0,0 0-1,-2 0-8,-4 2 1,4 0 0,-3 4 0,3 0-6,1 1 1,-1-4 0,-1 2 0,-3 0-9,2-1 1,-5 5 0,-1-6-1,-3 2-3,2 0 1,-3-1 0,3 3 0,-3-2 7,-2 2 0,0 0 0,0 0 0,0-2 0,0 2 1,0 0 0,0 0 0,-2-2 10,-3 2 0,2-4 0,-8 1 0,-1-1 21,-2 1 1,-2-4-1,-1 3 1,-3 1 14,-1-1 1,-1-3 0,1 4 0,-4-1 3,1 0 0,-6 1 0,4 1 0,-4-3 14,-1-1 0,-1-4 0,1 3 1,0-4 12,-1-1 1,-5 0 0,1 0 0,3-1 18,5 1 0,-6 0 1,6-1-17,0 1 0,-6 7 0,-7 1 0</inkml:trace>
  <inkml:trace contextRef="#ctx0" brushRef="#br0" timeOffset="108">10362 15152 17798,'-2'-23'-2520,"-3"8"2542,-6 8 1,-3-2 0,-1 0 0</inkml:trace>
  <inkml:trace contextRef="#ctx0" brushRef="#br0" timeOffset="109">14308 15498 16878,'0'10'-2207,"0"1"2097,0 1 0,7-3 1,4-1-1,1 1 173,-2 0 0,6-4 0,-2 4 0,5 0-5,0-1 0,-1-2 1,-1 2-1,3-1-2,1-3 0,1 3 0,-3-2 0,4-2-4,2-1 1,-1 3-1,6 1 1,-1-3-3,5-1 0,1-2 0,-4 0 0,2 0-47,4 0 0,-4-5 0,6-2 0,-3 0 131,1 0 0,5 0 0,-4 3 0,1-3-28,-1-1 1,4 4-1,-3-1 1,-1 1-55,0-1 0,1 3 1,-4-3-1,1 3-16,-1 2 0,4 2 1,-3 2-1,-1 1-27,-1-2 0,-3 4 0,-1 0 0,-4 0-29,-5 0 1,2 6-1,-1-5 1,1 3-22,0-1 0,-2-1 0,-6 3 0,1-3-34,0-2 1,-6 3 0,-1-3-67,-2 2 0,-2 2-32,-5 4 0,-7-6 0,-3-4 164,-4-3 1,-2-2-1,0 0 12,1 0 0,-1 0 1,0 0 2,1 0 0,4-5 1,2-2-88,2-2 1,2 4-14,5-6 1,2 3 0,1-5 0,4 5 93,2 1 0,2-4 1,4 4-1,1 0 52,0 0 1,1 0 0,2 4 0,2-3 68,-1 3 0,2-4 1,1 2-1,0 1-111,-1 3 1,5 1 0,-5 0-1,3 0-10,3 0 1,1 0-1,5 0 1,1 0-61,1 0 0,1 0 0,-4 0 1,2 0-10,2 0 0,5-6 0,-4 1 0,1 2 63,-1 1 1,0 2-1,-3 0 1,4 0-86,1 0 0,0 0 0,4 0 0,-4 0-31,-2 0 0,6-2 1,-2-1-1,4-3-10,1 3 1,0-1-1,0 1 1,0-2-18,0 1 1,1-3-1,-1 2 1,-2 1 4,-3 3 0,2 1 0,-6 0 0,1 0 72,-1 0 0,0 0 0,-3 0 0,2 0 72,-2 0 0,3 0 0,1 0 0,1 0 0,4 0 0,1-2 0,4-2 0,2-1 0,1 2 0,8-4 0,-3 1 0,4 1 0,2-2 0,0 5 0,0-5 0,-2 2 0,-3 0 0,1-2 0,-5 4 0,-1-3 0,-4 3 0,7 1 0,-9 0 0,2-1 0,0-2 0,3-1 0,2 5 0,0-3 0,0-1 0,4-6 0,-4 6 0,2 0 0,4-2 0,-1 3 0,0-4 0,-1-1 0,1 0 0,3 4 0,0-4 0,1 1 0,0-1 0,-7 5 0,0-10 0,-7 6 0,-2-1 0,7-3 0,-12 5 0,-3 0 0,-4 0 0,-11 1 0,-3 5 0,-4-5 0,-3 6 0,-3 0 0,-4 0 0,-7 7 0</inkml:trace>
  <inkml:trace contextRef="#ctx0" brushRef="#br0" timeOffset="110">20330 15403 12287,'0'-38'0,"0"7"0,2 13 0,3 13 0,4 10 0,6 4 0</inkml:trace>
  <inkml:trace contextRef="#ctx0" brushRef="#br0" timeOffset="111">21210 14948 12287,'16'15'0,"-5"-1"0,-1-1 0,2-3 0,2 1 0,2-1 0,0 0 0,-1 1 0,1 5 0,0-1 0,0-4 0,-1-1 0,1 1 0,0-2 0,5-2 0,1-7 0,3 0 0,3 0 0,2 0 0,3 0 0,2 0 0,1 0 0,6-6 0,-3-1 0,-1 0 0,1 0 0,-3 2 0,-4 3 0,-1-1 0,1-2 0,-1-1 0,0 6 0,-1 0 0,-4 0 0,4 0 0,-5 0 0,1 0 0,0 0 0,-5 0 0,3 2 0,-1 2 0,-4 1 0,-1 5 0,-4-3 0,-2 0 0,-2 0 0,-1 6 0,2-3 0,-4 2 0,0-1 0,-6 3 0,6-4 0,0 4 0,-5-3 0,3-1 0,-3-5 0,-2 6 0,0-8 0,0 6 0,0-4 0,0-3 0,7-2 0,2-10 0,0-4 0,5 3 0,-6 1 0,3-1 0,-1 2 0,1-3 0,4 5 0,1 0 0,0 0 0,0-3 0,1 3 0,2 0 0,2 0 0,11 0 0,-3 3 0,3-3 0,3-1 0,1 4 0,-1-1 0,4 1 0,1-1 0,-3 3 0,3-3 0,0 3 0,0 2 0,2 0 0,5 0 0,1 2 0,-1 3 0,0-3 0,0 3 0,0-3 0,0-2 0,1 0 0,-1 0 0,0 0 0,0 0 0,0 0 0,0 0 0,1 0 0,-1 0 0,-2 0 0,-1 0 0,-4-2 0,-2-3 0,4 3 0,-5-5 0,-2 2 0,-2 0 0,-3-2 0,-2 3 0,-4-1 0,-1 2 0,-2-4 0,-5 1 0,-2 1 0,-4-2 0,4 6 0,-5-6 0,-7 0 0,-4-2 0</inkml:trace>
  <inkml:trace contextRef="#ctx0" brushRef="#br0" timeOffset="112">21383 13439 12287,'9'17'0,"-4"2"0,-1 2 0,1-1 0,-3 2 0,5-1 0,-2-2 0,0-1 0,7-9 0,-1-4 0,1-16 0,0-8 0,-1-9 0,1-10 0,2-6 0,2-10 0,0-2 0,-1-1 0,1-1 0,5 7 0,2 1 0,1 4 0,4 4 0,2 13 0,1-3 0,8 4 0,1-3 0</inkml:trace>
  <inkml:trace contextRef="#ctx0" brushRef="#br0" timeOffset="113">9277 15089 12287,'-16'0'0,"7"0"0,4 0 0,10 0 0,-1 0 0,6 0 0,3 0 0,1 0 0,1 0 0,1 0 0,0 0 0,-1 0 0</inkml:trace>
  <inkml:trace contextRef="#ctx0" brushRef="#br0" timeOffset="114">9654 15073 12287,'-7'9'0,"5"5"0,-3-17 0,10 3 0,4-11 0,7 2 0</inkml:trace>
  <inkml:trace contextRef="#ctx0" brushRef="#br0" timeOffset="115">10000 15058 12287,'-7'8'0,"5"-1"0,-3-8 0,10-3 0,6-3 0,3-2 0,2-1 0,-1-6 0,1 1 0</inkml:trace>
  <inkml:trace contextRef="#ctx0" brushRef="#br0" timeOffset="116">10252 15073 12287,'7'-22'0,"1"-3"0</inkml:trace>
  <inkml:trace contextRef="#ctx0" brushRef="#br0" timeOffset="117">2469 7529 12287,'-21'2'0,"0"3"0,2 5 0,1 4 0,3 0 0,-1-2 0,0 1 0,0 4 0,1-1 0,-1 7 0,0-1 0,1 4 0,-6 4 0,0 2 0,1 1 0,3 3 0,1 5 0,0 11 0,1 0 0,-3 11 0,-1 2 0,-2 12 0,2 7 0,10-39 0,0 2 0,-2 6 0,0 1 0,-1 0 0,-1 0 0,1-1 0,0 0 0,1-1 0,1 0 0,1 7 0,0 0 0,1-4 0,1-1 0,-1 1 0,0 1-61,0 2 0,0 0 0,0 1 0,0 0 0,0 1 1,1 1-1,-1 0 0,2 0 61,0 0 0,1 0 0,-2 8 0,0 0 0,3-7 0,0-1 0,-1 1 0,1 1 0,1-3 0,1 1 0,0 2 0,2 1 0,0-2 0,0 0 0,0-1 0,2 1 0,0 1 0,1 1 0,1 0 0,2 1 0,4 6 0,1 0 0,2-1 0,0 1-1113,2 0 0,0 1 1113,0 13 0,2 0 0,1-13 0,2-1 0,1 12 0,0 2 0,0-7 0,0 1-156,-6-22 1,1 2 0,0-2-1,6 19 1,0 0 0,4 8-1,0 1 156,-1-2 0,-1 0 0,-1-5 0,-1-1 0,1-4 0,-2-2 0,-1-4 0,-1-2-26,-3-3 1,1-1 0,2-1-1,0-2 1,-4-8 0,-2-2 0,0-1-1,0-1 26,12 39 0,1-6 0,-5-6 0,-2-5 78,-1-3 0,-1 3 0,2 2 0,2-2-78,-1-3 0,1 1 0,-2-8 0,-2 1 484,2-1 0,-1 1 0,-6-7 0,-3-3-484,-2-5 0,3-11 0,-4-8 1433,-3-3-1433,-1-1 0,-9-15 0,-4-10 80,-3-10 1,-1-14 0,-3-3 0,-1-9-81,-2-6 0,-7-20 0,2-9 0,-4-9 0,14 39 0,1-1 0,-1-6 0,0-1 0,0-2 0,1-2 0,-1-1 0,0-2-86,1-4 1,-1 0 0,0 1 0,0-1 0,0-5 0,-1 0 0,0 0-1,-1 0 86,0 2 0,0-1 0,-1-10 0,1-1 0,2 8 0,1 1 0,-1 0 0,2 0 0,1 1 0,0 0 0,-2 5 0,2 1 0,1-4 0,1-1 0,0 1 0,-1 0 0,1-1 0,0-1 0,0-9 0,1-1 0,1 1 0,2-1 0,-1-4 0,2 0-102,0 0 1,1-2-1,2 25 1,1-2-1,0 1 1,2 0-1,0 1 1,0-1-1,1 0 1,-1-1 0,1 0 101,0 0 0,1 0 0,0 1 0,4-24 0,2 1 0,3-1 0,1 0 0,-1 4 0,1 0 0,-1 2 0,0 1 0,5-5 0,2 0 0,-2 4 0,1 1 0,1-1 0,2 0-100,2 3 1,0-1 0,0-3 0,1 1 0,2 1 0,-1 0 0,1 1 0,-1 1 99,0 0 0,-1 2 0,3 2 0,-1 2 0,-4 8 0,0 2 0,1 2 0,0 1-20,-2 3 0,2 1 1,-1 1-1,1 3 1,17-32-1,-1 8 20,1 7 0,2 1 0,-2 13 0,-1 3 134,1 5 0,-3 6 1,-4 8-1,-2 2-134,-4 2 0,-3 8 0,-8 1 534,1 5 0,-2 7-534,-4-6 315,-3 8 1,-14-4-1,-1 8-315,-1 5 0,-5-3 0,4 8 0,-6 1 39,-5 2 1,3 8-1,-6 6 1,-1 7-40,-1 7 0,-12 16 0,5 6 0,-6 5 0,-4 0 0,21-29 0,0 1 0,-1 0 0,0 2 0,1 2 0,1 2 0,-1 3 0,0 1 0,-2 4 0,1 0 0,3 0 0,1 0 0,0 4 0,0-1-105,0 2 0,0 1 0,-3 12 0,2 2 0,1-5 0,1 0 1,0 5-1,1 2 105,0 3 0,1 1 0,0 6 0,2 0 0,0 1 0,2-1 0,5-28 0,0 0 0,2 1-101,0 3 1,1 1 0,1 0 0,-1-1 0,2 1 0,1 1 0,0 1 0,2 0 0,0 1 0,1-2 0,-1 0-1,2 0 101,-1 1 0,2 0 0,0 1 0,2 7 0,1 2 0,1-2 0,0-6 0,1-1 0,0-1 0,0-1 0,1-1 0,-1 1 0,0-3 0,-1 1 0,1-1 0,2-2 0,1-1 0,0 0 0,4 24 0,0 0 0,0-6 0,1-1 0,-1-1 0,1-1 0,1 0 0,1 0 0,-1-2 0,0-1 0,0-2 0,-1-1-52,0-4 1,0 1-1,-1-1 1,1-1-1,0-5 1,1 0-1,0-2 1,0-1 51,0-1 0,-1-1 0,0-3 0,0-1 0,-2-3 0,1-1 0,-1-1 0,0 0 0,-2-1 0,0-1 0,15 33 0,-7-10 0,-2-9 0,-2-7 0,-3 0 0,-1-11 0,-5-1 173,-1-4 1,4 0 0,-6-12 0,-1-2-174,-3-1 0,-1-3 414,0 1 0,0 0 1,0 0-415,0-1 0,-1 1 0,-3 1 0,-1 3 171,1 1 1,-3 0 0,2-6-172,2 1 0,1-7 0,-5-15 0,-4-15 0,-3-10 0,-1-13 0,-6-18 0,-2-7 0,-1-9 0,10 34 0,0-1 0,-4-6 0,-1-3 0,-2-9 0,0-3 0,-2-6 0,1-3 0,-2-6 0,0-4 0,8 22 0,0-3 0,0 0 0,-1-6 0,0-2 0,0-1 0,-1-3 0,0-2 0,0-1-145,4 16 1,0-1-1,0 0 1,0-2 0,0-6-1,0-1 1,0-1-1,0 0 1,-1-1 0,0 0-1,0-1 1,1 1 0,0 1-1,0 1 1,1-1-1,-1 1 145,2 2 0,0 1 0,0 0 0,-1-1 0,1-2 0,-1-1 0,0 0 0,1 1 0,1 6 0,1 2 0,0 0 0,1-1 0,-1 1 0,-1-1 0,1 0 0,0 1 0,1 0 0,-1 0 0,1 0 0,1 0 0,-2-17 0,2 1 0,1-1 0,1 0 0,1-1 0,1 1 0,1 2 0,1 1 0,1 1-94,1 2 0,1 0 0,2 0 0,2-1 0,2 0 0,2 3 0,1 8 1,2 2-1,1 1 0,0 0 0,1 1 0,1 1 94,0 2 0,1 0 0,2 1 0,3-2 0,2 0 0,1 1 0,-1 4 0,0 0 0,1 2 0,11-26 0,1 1-71,0 2 0,0 2 0,0 4 0,1 1 0,-2 3 0,0 2 0,-1 2 0,0 2 71,-1 2 0,-1 1 0,0 3 0,-1 2 0,-7 9 0,-1 3 0,17-33 0,-5 15 0,-5 10 0,-4 18 0,-5 9 0,-4 10 0,-6 0 454,-1 8 0,-6 7 0,1 8 0,-5 4-454,-5 2 0,-4 5 0,-8 2 0,-3-1 333,-1 1 1,0 3 0,4-5-1,-2-2-333,-2-1 0,-2-2 0,4 1 0,-4 4 214,-1 5 0,3 6 0,-5 4 0,-2 6-214,-2 4 0,-2 3 0,-1 6 0,0 10 0,2 7 0,10-29 0,1 1 0,4-1 0,-1 1 0,-1 6 0,0 2 0,-1 4 0,-1 3 0,-4 14 0,-1 4 0,1 7 0,-1 1 0,8-23 0,-1 0 0,1 1-145,-2 6 0,1 2 0,1 1 0,0 4 0,1 1 0,2 0 0,0 1 0,1 1 0,1 0 0,0 1 0,1 1 0,1 1 145,1-1 0,0 0 0,3 1 0,0 4 0,2 1 0,1 0 0,2-1 0,0 0 0,2-1 0,0 1 0,2-1 0,1 1 0,2-1 0,1 1 0,1-2 0,2-6 0,1 0 0,1-2 0,1-2 0,0 0 0,0-2 0,0-3 0,0-1 0,1-1 0,0 0 0,1-1 0,0 1 0,-1 2 0,1 0 0,-1 0 0,1-2 0,0-1 0,-1 0 0,0-1 0,0 0 0,0-1-84,0-1 1,1-1 0,0 0 0,0 0 0,0-1 0,0 0 0,1-3 0,-1-1 0,1 0 0,8 26 0,-1-1 83,1-4 0,0-1 0,-1-5 0,1-2 0,-1-4 0,1-1 0,-1-3 0,-1 0-30,-1-5 1,0 1-1,1-1 1,0-1 0,-4-5-1,-1-2 1,-1-2 0,-1 0 29,0-4 0,-2 0 0,6 41 0,2-15 0,-3-2 0,-2-10 0,-2-8 0,-2-7 0,-3-7 0,-2-7 0,-2 0 501,-5-7 0,-2-7 1,-3-9-502,-6-3 0,-3-4 0,-1-3 0,-1-7 266,0-7 1,0-1 0,1-8 0,-3-3-267,-3-4 0,2-14 0,-7 0 0,0-7 0,1-8 0,-8-13 0,18 32 0,0-3 0,0-4 0,-1-2 0,-2-8 0,1-2 0,-1-9 0,1-4 0,6 18 0,0-1 0,0-1 0,-1-4 0,1-1 0,-1 0-126,0-4 0,-1 0 0,1-2 0,0-8 0,-1-1 0,2-2 0,-1-4 0,1 0 0,0-1 0,3 19 0,0 1 0,-1-2 1,1 1 125,0-2 0,0 0 0,0 0 0,1-1 0,-1-1 0,1-1 0,0 1 0,1 0 0,1 2 0,1 1 0,1 1 0,-1-1 0,0 2 0,1 1 0,-1-1 0,1 1 0,0 0 0,0 0 0,1 1 0,0-2 0,-1-1 0,1 0 0,1-1 0,0 3 0,0-16 0,2 2 0,0 0 0,1-1 0,0 1 0,1 0 0,1 1 0,1 1 0,2 0 0,1-3 0,2 0 0,2 0 0,1 2 0,2 1 0,0 0 0,1 3 0,1-1 0,1 1-90,1 1 1,0 0-1,1 0 1,0 2 0,0 0-1,1 1 1,0 5 0,0 1-1,1 2 1,0 3 0,-1 3-1,1 0 90,9-20 0,1 2 0,0 5 0,1 5 0,-7 15 0,0 4 0,-1 1 0,1 1 0,-2 4 0,1 2 0,17-31 0,-2 12 0,-2 7 0,-3 8 0,-2 1 0,-1 9 0,-3 5 0,-2 3 0,-5 6 0,-4 7 0,3 1 0,-4 3 0,4-3 0,-3 6 0,-3 3 0,1-5 0,0-2 0</inkml:trace>
  <inkml:trace contextRef="#ctx0" brushRef="#br0" timeOffset="118">9041 17054 27853,'-16'0'0,"1"0"0,-1 0 0,0 0-185,7 0 1,8-2 0,8-1 0,1-3 295,5 3 0,1 1 0,3 2 0,2 0-99,2 0 0,2 0 0,-2 0 1,3 0-5,1 0 1,4 0 0,-2 0 0,2 0-3,3 0 1,1 0-1,2 0 1,3 0-7,3 0 0,1 0 0,3 0 0,-1 0-23,-2 0 0,5 5 1,7 2-1,0 0-22,0 0 0,6 4 0,-1-6 0,6-1 131,3-3 1,5-1 0,-3 0-1,0 0-129,0 0 1,8 0-1,-1 0 1,0 0 48,0 0 0,2 0 0,-10 0 0,1-1 21,0-5 0,5 5 1,-1-5-1,-1 5 0,-5 1 1,6-6 0,-10 1 0,4 2 6,2 1 1,-2-3 0,-5-1-1,0 3 21,0 1 1,0 0-1,0-1 1,0-2 25,0 1 0,-1 2 0,3 2 0,1-1-34,3-5 0,-1 5 0,-5-5 0,0 5-22,-1 1 0,0 0 1,-3 0-1,-3 0-1,-2 0 1,5 0-1,-1 0 1,3 0-20,2 0 0,-2 0 1,0 0-1,1-2 21,2-3 0,3 3 0,-5-3 0,0 3-20,-5 2 1,8 0-1,-6 0 1,1 0 1,1 0 0,-5 0 1,1 0-1,1 0-3,-2 0 1,5 0 0,-3 0 0,3 0 4,2 0 0,5-2 0,0-1 1,-2-3 12,-1 3 1,3 1 0,2 2-1,0 0-4,0 0 1,3 0-1,-3 0 1,-2 0-1,-3 0 1,6 0 0,-8 0 0,4 0-18,3 0 0,-6 0 1,6 0-1,-2 0 14,0 0 0,2 0 0,-3 0 0,1 0-2,-2 0 0,2 0 0,-1 0 0,-1 0-2,6 0 0,-4 0 0,2 2 0,-4 1-18,-3 3 1,5-1-1,-7-5 1,4 0 1,-4 0 0,7 0 1,-5 0-1,3 2 5,4 3 0,-5-3 1,3 3-1,-3-3-8,-2-2 0,0 0 1,-1 0-1,1 0-7,0 0 1,0 0 0,2 0 0,1 0 2,2 0 1,0 1 0,-3 3 0,0 1 5,-2-1 1,3-3 0,-8-1 0,1 0-15,-1 0 1,3 0-1,-4 0 1,3 0 6,-3 0 0,3 0 0,-6 0 0,0 0 0,0 0 1,6 2 0,-4 2 0,1 1 10,1-2 1,-2 1-1,3-1 1,-1 3 3,1-3 1,1 1-1,-1-1 1,-3 2-7,-2-1 1,4-2 0,-4-2 0,0 0-25,0 0 0,6 0 1,1 0-1,7 0-7,5 0 0,13 0 0,-6 0 0,4 0 12,2 0 0,3 0 0,-4 0 0,3 0 1,-43 0 0,1 0 0,39 0 0,-1 0 0,-4 0-12,-1 0 0,-2 0 0,-2 0 1,-3 0-17,-3 0 0,1 0 0,-3 0 1,1 0-4,-2 0 1,-1 0 0,1 0 0,4 1-92,4 5 172,-1 2 1,-3 8-1,1 0 1</inkml:trace>
  <inkml:trace contextRef="#ctx0" brushRef="#br0" timeOffset="119">22232 17117 26625,'14'-30'-3147,"-3"4"1,-4 12 1234,-7 14 2000,0 7 0,-14 2 0,-4-2 0</inkml:trace>
  <inkml:trace contextRef="#ctx0" brushRef="#br0" timeOffset="120">22500 16975 26231,'15'0'107,"1"0"0,0 2 0,0 1 0,-1 4-139,1 2 1,0-4 0,-1 4 81,1-2 1,0-2-1,0-5 1,-1 2 39,1 3 0,0-3 0,-1 3-77,1-3 1,0-2 0,0 0 0,-1 0-86,1 0 1,0-2 0,0-3-1,1-7-209,4-7 1,-2-6 0,7-8 0,2-4-21,2-5 0,1-1 0,3-1 0,1 2-13,1-1 0,1-1 0,-7 2 1,-2 5 11,-2 4 0,0-5 0,5-2 0</inkml:trace>
  <inkml:trace contextRef="#ctx0" brushRef="#br0" timeOffset="121">16745 4291 12287,'0'-9'0,"0"2"0,0 7 0,0 0 0,0 7 0,0 4 0,0 4 0,0 6 0,0 4 0,0 6 0,0 2 0,0 4 0,0 9 0,-2 6 0,-3-1 0,2-1 0,-6 1 0,0 1 0,0-1 0,-3-2 0,3-4 0,1-3 0,1-5 0,3-4 0,-3-3 0,2-4 0,2-5 0,1-4 0,2-8 0,0-4 0,0-10 0,-2-5 0,-1-6 0,-3-5 0,-1-4 0,4-4 0,-2 1 0,1 2 0,-3-1 0,0-2 0,0 3 0,0 5 0,0 3 0,2 2 0,1 11 0,-6 10 0,6 9 0,-1 16 0,3-2 0,2 0 0,0 5 0,0-7 0,2 2 0,3-2 0,4-5 0,7-8 0,0-3 0,6-6 0,5 1 0,-8-5 0,0-7 0,0-9 0,-1-8 0,6-6 0,1-3 0,1-2 0,0-2 0,2-1 0,5 3 0,0-4 0,-3-1 0,-2 7 0,3 0 0,-1 5 0,-4 0 0,-3 5 0,0-6 0,1 4 0</inkml:trace>
  <inkml:trace contextRef="#ctx0" brushRef="#br0" timeOffset="122">17327 4590 12287,'-32'7'0,"8"1"0,3 8 0,4 0 0,8-8 0,2-1 0,7-7 0</inkml:trace>
  <inkml:trace contextRef="#ctx0" brushRef="#br0" timeOffset="123">16132 6366 12287,'-14'10'0,"2"1"0,1 1 0,8-3 0,-3 1 0,5 2 0,1-3 0,0 2 0,1-8 0,5 2 0,4-3 0,4-16 0,2-3 0</inkml:trace>
  <inkml:trace contextRef="#ctx0" brushRef="#br0" timeOffset="124">16242 6429 12287,'-7'8'0,"7"-1"0,0-7 0,2 0 0,8 0 0,-1-1 0,3-3 0,-1-1 0,1 1 0,2-4 0,2-1 0</inkml:trace>
  <inkml:trace contextRef="#ctx0" brushRef="#br0" timeOffset="125">16525 6444 12287,'2'9'0,"3"-4"0,-3-3 0,5-2 0</inkml:trace>
  <inkml:trace contextRef="#ctx0" brushRef="#br0" timeOffset="126">18883 5926 12287,'-15'0'0,"-1"0"0,0 0 0,1 0 0,-1 0 0,0 0 0,0 7 0,1 1 0</inkml:trace>
  <inkml:trace contextRef="#ctx0" brushRef="#br0" timeOffset="127">18553 5988 12287,'-16'6'0,"-1"1"0,-2 0 0,-2 0 0,0 3 0,5-5 0,0 1 0,1 1 0,-1-6 0,0 5 0,1-5 0,4 5 0,1-1 0,6 0 0,-1-7 0,8-3 0,6-7 0,5-7 0,-2-1 0,11-7 0,0-5 0,3-3 0,9-9 0,3 4 0,1-2 0,-1 0 0,4 1 0,-3-5 0,-3 6 0,-3 9 0,1 1 0,-13 11 0,-4 3 0,-5 4 0,2 8 0,-17-1 0,-1 10 0,-6 6 0,-8 3 0,-13 8 0,-2 6 0,-4 7 0,-1 7 0,-8 2 0,1-1 0,-6-1 0,0 2 0,2 0 0,1 1 0,-3-1 0,-2-1 0,3-1 0,8-12 0,7-4 0,7-5 0,5-3 0,18-13 0,10-10 0,14-15 0,15-13 0,6-5 0,4-2 0,4-4 0,10-3 0,0-4 0,1-1 0,-1 1 0,6 4 0,-6 5 0,-4 5 0,-3 4 0,-11 9 0,-5 3 0,-7 5 0,-7 6 0,-11-4 0,-17 24 0,-14 2 0,-8 9 0,-8 7 0,4 0 0,-7 2 0,0-2 0,-2 0 0,-6 8 0,12-8 0,1-1 0,2-3 0,-4 2 0,0-5 0,4-2 0,5-1 0,5-2 0,8-1 0,8-8 0,10-8 0,16-13 0,16-11 0,9-10 0,7-5 0,3-2 0,3-2 0,6 1 0,-10 8 0,-3-2 0,-1 2 0,-1 4 0,-1 5 0,-7-11 0,-2 4 0</inkml:trace>
  <inkml:trace contextRef="#ctx0" brushRef="#br0" timeOffset="128">18286 5611 12287,'-9'0'0,"2"2"0,9 3 0,3 6 0,4 3 0,8 1 0,4 3 0,6 3 0,8 2 0,3 4 0,2-2 0,4-2 0,5 3 0,1-5 0,-2-2 0,-3-2 0,0-1 0,-11-2 0,-6-2 0,-4-1 0,-3-2 0,-5 1 0,-2-3 0,-4 0 0,-3-3 0,-7 6 0,-2-6 0,-3 1 0,-4-5 0,-6-5 0,-1-4 0,0 0 0,-5-8 0,-1 3 0,-1-2 0,0-3 0,-3-8 0,3 3 0,-1-2 0,-4 0 0,3 6 0,1-1 0,-1 2 0,1-2 0,5 9 0,-2-4 0,3 4 0,3 3 0,4 2 0,1 7 0,6 2 0,-1 3 0,3 6 0,13 8 0,3 2 0,1 0 0,5 2 0,6-6 0,0 6 0,2-4 0,-2-3 0,2 8 0,-5-8 0,-1 1 0,1 1 0,3-2 0,-5-1 0,-1 1 0,-3-5 0,-1-1 0,-7-8 0,-4-2 0,-3-7 0,-2-9 0,0 0 0,-7-6 0,-2-3 0</inkml:trace>
  <inkml:trace contextRef="#ctx0" brushRef="#br0" timeOffset="129">18789 5407 12287,'-5'10'0,"0"1"0,-6-6 0,4 4 0,-2-2 0,-1 3 0,-6-3 0,0 0 0,1 0 0,-1-1 0,-1-8 0,-3-3 0,-1-6 0,0-8 0,6-6 0,1-3 0,3-5 0,-1-14 0,8-5 0,6-11 0,7-12 0,5 27 0,3-2 0,3-2 0,2-1 0,3-3 0,1-1 0,3-5 0,3 0 0,6-8 0,1 0 0,2-4 0,2-1 0,-13 24 0,0-2 0,1 0-99,0-1 1,1-1 0,1 0 0,2-2-1,1-1 1,-1 2 0,12-19 0,-1 3-1,-1 5 1,-1 2 98,-3 6 0,-2 2 0,-1 5 0,-2 1 0,-6 10 0,-1 2 0,20-34 0,-7 6 0,-7 10 0,-7 15 0,-4 5 0,-1 4 0,-7 8 0,-6 4 0,1-3 0,4 0 0</inkml:trace>
  <inkml:trace contextRef="#ctx0" brushRef="#br0" timeOffset="130">20000 2389 12287,'0'-9'0,"0"22"0,0 13 0,0 12 0,0 1 0,1 1 0,5 3 0,-3 1 0,6 0 0,0-4 0,-1-2 0,-4-1 0,1-6 0,-1-1 0,1-4 0,-3 2 0,3-7 0,-3-2 0,-2-1 0,0-2 0,0-8 0,7-1 0,1-7 0</inkml:trace>
  <inkml:trace contextRef="#ctx0" brushRef="#br0" timeOffset="131">20157 2483 12287,'9'7'0,"-4"6"0,-3 6 0,3 5 0,2 9 0,0 1 0,0-3 0,3 2 0,-3-10 0,2 1 0,2-4 0,4 1 0,-1-13 0,-2-6 0,-1-5 0,-8-15 0,3 2 0,-3-3 0,2-4 0,-3 4 0,5-7 0,-2 0 0,1 1 0,1-3 0,-4 6 0,2-3 0,-1-3 0,3 6 0,-2-1 0,-1 2 0,-3 0 0,1-5 0,2 5 0,1 2 0,-2 1 0,1 3 0,1-1 0,4 0 0,6 7 0,1 2 0</inkml:trace>
  <inkml:trace contextRef="#ctx0" brushRef="#br0" timeOffset="132">20581 2090 12287,'9'2'0,"-4"3"0,-3 4 0,-2 9 0,0 3 0,0 5 0,0 5 0,0 8 0,2 4 0,3 3 0,-1 10 0,4-11 0,1 0 0,0-1 0,-4-5 0,4-1 0,-2-7 0,-4-1 0,4-7 0,-1-2 0,-3-4 0,-1-6 0,-2-1 0,7-6 0,-5-4 0,5-9 0</inkml:trace>
  <inkml:trace contextRef="#ctx0" brushRef="#br0" timeOffset="133">20676 1808 12287,'16'-7'0,"-1"-4"0,1-3 0,0-2 0,5 1 0,1-3 0,3-1 0,3-2 0,-6 2 0,-1 7 0,-3 1 0,-2-1 0,-2 3 0,-2 0 0,-2 2 0,-4 0 0,4 2 0,-13 10 0,1-3 0</inkml:trace>
  <inkml:trace contextRef="#ctx0" brushRef="#br0" timeOffset="134">20849 1540 12287,'0'16'0,"0"0"0,0 0 0,0 1 0,0 4 0,0 7 0,0 5 0,0 4 0,5-1 0,0-4 0,-1-2 0,-3-4 0,5-4 0,1-6 0,1 0 0,3-7 0,5-4 0,-1-3 0,1-4 0,0-3 0,0-6 0,-1-3 0,6-2 0,0 1 0,-2-1 0,-1 0 0,5 1 0,1-1 0</inkml:trace>
  <inkml:trace contextRef="#ctx0" brushRef="#br0" timeOffset="135">21368 1729 12287,'-7'-9'0,"3"2"0,-6 7 0,6 7 0,-10 2 0,5 7 0</inkml:trace>
  <inkml:trace contextRef="#ctx0" brushRef="#br0" timeOffset="136">20204 3316 12287,'-14'2'0,"4"3"0,3-1 0,7 6 0,0-6 0,7 3 0,3-7 0,4-7 0,2-2 0</inkml:trace>
  <inkml:trace contextRef="#ctx0" brushRef="#br0" timeOffset="137">20471 3238 12287,'7'-9'0,"-5"0"0,5 6 0,0-2 0,-5-2 0,5 3 0,0-1 0,-5-2 0,5 3 0,0-3 0,3-1 0,2 3 0,0-6 0,-1-1 0,-1-2 0,6-2 0</inkml:trace>
  <inkml:trace contextRef="#ctx0" brushRef="#br0" timeOffset="138">20770 3034 12287,'16'0'0,"-6"0"0,1 0 0,1 0 0,0-2 0,0-2 0,-1-1 0,-1-5 0,4 3 0,-1 0 0,-3 0 0,1-6 0,4 5 0,1-8 0</inkml:trace>
  <inkml:trace contextRef="#ctx0" brushRef="#br0" timeOffset="139">21132 2876 12287,'15'0'0,"1"0"0,0 0 0,0-1 0,-1-3 0,1-1 0,-5 0 0,-1 3 0,2-3 0,9-4 0,4-7 0</inkml:trace>
  <inkml:trace contextRef="#ctx0" brushRef="#br0" timeOffset="140">21493 2735 12287,'16'0'0,"-5"-2"0,-1-3 0,-6 3 0,3-5 0</inkml:trace>
  <inkml:trace contextRef="#ctx0" brushRef="#br0" timeOffset="141">18616 5941 12287,'-16'-8'0,"8"-6"0,2 3 0,5 2 0,1-1 0,1-2 0,5-2 0,4-2 0,4-5 0,2 0 0,5-5 0,0 5 0,-2 2 0,-2 1 0,-1 3 0,0-1 0,-9 7 0,-7 4 0,-7 12 0,-12 9 0,-6 8 0,-6 6 0,-6 6 0,2 3 0,-2-1 0,3 1 0,-5 3 0,2-7 0,2-4 0,2-3 0,9-9 0,3 2 0,3-3 0,11-11 0,7-7 0,14-13 0,13-11 0,4-4 0,6-5 0,1-7 0,6 3 0,-4 2 0,-2 2 0,6 1 0,-4 1 0,0-1 0,-3 1 0,-5 1 0,-4 4 0,-4 5 0,-1 4 0,-8 1 0,-4 0 0,-4 2 0,-2 4 0,-8 5 0,-18 12 0,-7 7 0,-7 5 0,-5 12 0,-8-1 0,1 1 0,0 4 0,0-2 0,2-6 0,4-6 0,10-4 0,-4 2 0,9-1 0,3-4 0,4 0 0,3-7 0,9 0 0,7-7 0,7-7 0,9-4 0,0-3 0,-1-2 0,1 1 0</inkml:trace>
  <inkml:trace contextRef="#ctx0" brushRef="#br0" timeOffset="142">18270 5533 12287,'-16'0'0,"9"0"0,7 0 0,7 0 0,9 1 0,2 5 0,3 4 0,-2 4 0,9 2 0,3 0 0,4-1 0,7 6 0,-3 4 0,-1 1 0,0 2 0,-1 5 0,-5-9 0,-3 3 0,-3-1 0,2-7 0,-7 2 0,-1-4 0,-10-6 0,-5-1 0,-5-6 0,-5 1 0,-5-3 0,-4-2 0,-9-7 0,-3-2 0,-4-1 0,-1-1 0,-6 1 0,0-6 0,2 0 0,2 1 0,2-1 0,-1 0 0,2 0 0,4 1 0,4-1 0,6 0 0,0 2 0,0 4 0,8-4 0,2 3 0,6 4 0,7 4 0,9 6 0,2 6 0,8 9 0,3 1 0,6 2 0,-1 5 0,4-3 0,0 1 0,-8-5 0,3 2 0,-3-3 0,-7-4 0,-4-4 0,-3 4 0,-1-3 0,-9-4 0,-10-2 0,-10-3 0,-12-2 0,0-2 0,-4-3 0,-1-6 0,-6-3 0,-1-3 0,-1-2 0,1-2 0,1 0 0,6 3 0,-1 1 0,1 1 0,1-3 0,4 8 0,5-3 0,3-1 0,4 4 0,4 1 0,5-3 0,6 5 0,10-3 0,6 8 0,15-4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8286 8849 12287,'-15'-10'0,"-1"1"0,0 2 0,0 3 0,1 3 0,-1 1 0,0 0 0,1 0 0,-1 0 0,0 7 0,2 3 0,2 4 0,1 2 0,1 8 0,-4 6 0,3 5 0,-3 14 0,6 0 0,-1 5 0,4 5 0,-4 15 0,0 8 0,4-38 0,0 2 0,-1 4 0,1 2 0,3 4 0,1 1 0,-2 4 0,1 1 0,0 1 0,2 1-95,0 1 0,0 1 0,0 7 0,0 1 0,0-1 1,0 0-1,-1 1 0,0-1 95,-2 0 0,1 1 0,1 1 0,0 0 0,-1-7 0,-1-2 0,1 0 0,0-1 0,0 1 0,-1-1 0,0 0 0,-1 0 0,-2-2 0,0-1 0,1 1 0,-1-2-44,1 0 1,-2-1 0,-2 1 0,-1-2-1,0-3 1,-1-2 0,1-2 0,1-1 43,0-1 0,0-2 0,-1-4 0,-1 0 0,-11 39 0,-1-4 0,0-6 0,-3-3 0,3-9 0,1-5 0,-1-9 0,2-6 0,5-13 0,1-6 0,-1-6 0,0-11 0,2-1 0,4-8 0,4-6 0,-1-17 0,2-4 0,2-4 182,1-3 1,9 5 0,3-4 0,4 4-183,2 1 0,0 8 0,0 3 0,-1 5 93,1 6 1,5 3-1,0 8 1,-2 6-94,-1 9 0,-3 7 0,1 12 0,0 7 0,-1 10 0,1 2 0,0 9 0,0 9 0,-1 10 0,-9-35 0,-1 2 0,-1-2 0,1 0 0,-1 3 0,0 1 0,1 1 0,-1-1 0,-2 5 0,0 0 0,0-2 0,1 0 0,-2 2 0,0 0-75,-1 3 1,0 1 0,-3 0 0,-1 1 0,-1 2-1,-1 1 1,-1 1 0,0 1 74,0 2 0,-2 2-389,-2 10 0,0 1 0,2-7 0,0 2 389,-1 7 0,-1 1 0,2 0 0,1 0 0,0-3 0,2 1 0,-1 0 0,2 1 0,-1 0 0,1-1 0,3-8 0,1 0 0,-2 0 0,0-1 0,2-5 0,1 0-30,-1-1 0,2-1 1,1-9-1,1-1 0,0-1 1,1-1-1,0-7 0,1 0 30,7 37 0,-4-18 0,1-10 0,0-11 0,0-8 0,-4-13 0,5-8 0,-4-16 0,2-16 0,-1-8 0,6-6 0,-5-1 0</inkml:trace>
  <inkml:trace contextRef="#ctx0" brushRef="#br0" timeOffset="1">6683 12197 12287,'-6'-16'0,"1"1"0,-5-1 0,3 0 0,-2 0 0,5 6 0,-1-1 0,3 6 0,2-5 0,0 8 0,2 4 0,3 12 0,-1 10 0,5 15 0,-1 6 0,1 6 0,-4 19 0,6 1 0,-1 2 0,-1-1 0,3 3 0,-6-17 0,-1-2 0,2 0 0,-6-15 0,6 1 0,-1-7 0,-1-3 0,0-8 0,-3-3 0,3-3 0,-3-13 0,3-10 0,2-11 0,-2-19 0,1-3 0,1-4 0,-4-12 0,8 6 0,-8-16 0,4-1 0</inkml:trace>
  <inkml:trace contextRef="#ctx0" brushRef="#br0" timeOffset="2">6934 11930 12287,'9'16'0,"-2"6"0,-7 4 0,0 4 0,0 2 0,-5 4 0,-1 3 0,3 1 0,1 3 0,-3-4 0,-2-1 0,0-1 0,0 0 0,-5-1 0,3-4 0,-1-3 0,-1-2 0,6-5 0,-6-6 0,-1 0 0,3-7 0,-1-4 0,-2-3 0,5-9 0,1-4 0,5-3 0,1-2 0,-6 6 0,1-1 0,2-1 0,1-2 0,2-1 0,7 6 0,3 4 0,8 10 0,1 7 0,-1 5 0,1 4 0,0 6 0,-3-6 0,1-2 0,4-2 0,-3 4 0,3 0 0,-4-2 0,-1-1 0,-1-2 0,1-1 0,0 1 0,0 0 0,-1-6 0,3-1 0,1-2 0,2-4 0,0-6 0,-5-6 0,-1-3 0,1-6 0,3-2 0,-1-1 0,-4-4 0,0 1 0,-2-1 0,0 6 0,-1-2 0,-1-7 0,6 4 0</inkml:trace>
  <inkml:trace contextRef="#ctx0" brushRef="#br0" timeOffset="3">7642 8771 12287,'-16'0'0,"0"0"0,1 0 0,6 7 0,-5-6 0,5 6 0,-7-7 0,8 7 0,1-5 0,7 5 0,7-7 0,1 0 0,10 0 0,1 0 0,4 2 0,1 3 0,2-3 0,11 10 0,2-5 0,1 2 0,-4-4 0,6 4 0,2-1 0,1 1 0,3-5 0,9 8 0,3-7 0,1-1 0,5-3 0,2-1 0,9 0 0,-2 0 0,0 0 0,11-7 0,-7-1 0,1-3 0,0 1 0,4 1 0,0-2 0,-2 6 0,-2 3-257,-1 2 0,0 0 257,-1 0-962,-6 0 962,12 0 0,-16 0 0,11 0 0,-11 0 0,16-7 0,-22 6 0,12-5 0,-11 5 0,7-6 0,-6 5 0,4-3 0,-10 3 0,10 2 0,-19 0-582,3 0 582,-10 0 0,11 0 0,-18 0 0,7 0 0,-9 0 216,-7 0 0,2 0-216,-7 0 0,0 0 472,-5 0 1,-1 0-473,1 0 681,-7 0-681,-2 0 0,-7 0 0,0 0 0,0 0 0</inkml:trace>
  <inkml:trace contextRef="#ctx0" brushRef="#br0" timeOffset="4">7720 10374 12287,'-22'10'0,"-5"-1"0,-1 0 0,2-1 0,2 1 0,3 2 0,3 1 0,-1-5 0,7 2 0,7-6 0,10 2 0,5-3 0,17-2 0,4 0 0,4 0 0,3 0 0,8 0 0,8 0 0,4 2 0,6 3 0,4-3 0,9 3 0,0-3 0,3-2 0,-35 0 0,1 0 0,1-1 0,1 0 0,1 0 0,1-1 0,-1-1 0,0 0 0,5 0 0,0 1 0,-3 1 0,0 0 0,1 0 0,1-1-35,1-1 1,2 1 0,1-1 0,-1 0 0,-5 3 0,-1 0 0,0 0 0,0 0 34,-2 0 0,0 0 0,1 0 0,0 0 0,38 2 0,1 2 0,-5 1 0,3 0 0,-2-5 0,-4 0 0,-5 0 0,1 0 0,-8 0 0,-4 0 0,-4 0 0,-1-5 0,-6 0 0,-5-1 0,-4-1 0,0 6 0,-9-6 0,-4 1 0,-3 1 0,-9 0 0,2 5 0,-10 0 0,-4-7 0,-7-2 0</inkml:trace>
  <inkml:trace contextRef="#ctx0" brushRef="#br0" timeOffset="5">7752 12008 12287,'-46'0'0,"4"0"0,-1 0 0,8 0 0,5 2 0,7 3 0,6-3 0,1 3 0,9-3 0,7-2 0,9 0 0,12 0 0,5 0 0,7 0 0,9 0 0,2-2 0,19-1 0,8-4 0,11-2 0,-31 4 0,0 0 0,-1-3 0,1 0 0,3 1 0,0 0 0,1 2 0,1 0 0,7-3 0,1 2 0,-4 1 0,1 1 0,0-1 0,0 1-63,3 1 0,-1 1 0,0 1 1,0 0-1,-1 1 0,0 0 1,-1 0-1,-1 0 63,-2 0 0,1 0 0,2 0 0,0 0 0,-7 0 0,-1 0 0,-2 0 0,1 0 0,-3 0 0,0 0 0,4 2 0,0 1 0,-4 0 0,-2 0 0,0-1 0,-1-1 0,43 1 0,-7 3 0,-7 0 0,-5-1 0,-5-2 0,-1-1 0,-11 3 0,-4 1 0,-6-1 0,-6-3 0,-11-1 0,-5 0 0,-3 0 0,-8 0 0,1 0 0,-8 7 0,-12 2 0</inkml:trace>
  <inkml:trace contextRef="#ctx0" brushRef="#br0" timeOffset="6">7862 17148 12287,'16'0'0,"-1"0"0,1 5 0,1 2 0,6 0 0,9 0 0,8-1 0,14-6 0,7-2 0,5-3 0,8-2 0,-3-6 0,1 5 0,-2 1 0,14 1 0,-11 6 0,6 0 0,1 0 0,7 0 0,1 0 0,-3 0 0,5 0 0,-3 0 0,0 0 0,-6 0 0,-5 0 0,3-5 0,-11-2 0,-1-2 0,-3-3 0,-1-7 0,0-2 0,0 0 0,0-2 0,-2 6 0,-2-4 0,-5 4 0,-5 1 0,0 0 0,-12 0 0,-4 1 0,-5-1 0,-5 0 0,-7-6 0,-1-3 0</inkml:trace>
  <inkml:trace contextRef="#ctx0" brushRef="#br0" timeOffset="7">11431 7875 12287,'-11'8'0,"3"-1"0,-1-1 0,0-1 0,4 0 0,-6-3 0,-1 3 0,-9-1 0,-3 4 0,-1-1 0,-3-1 0,6-6 0,-1 0 0,0 0 0,-3-6 0,5-1 0,2 0 0,1 0 0,-3-5 0,0 2 0,4-4 0,5-2 0,0-5 0,5-2 0,0-1 0,0-4 0,1-2 0,6-3 0,0-2 0,0-2 0,0-1 0,0 3 0,0-2 0,0 2 0,7-1 0,4 3 0,3 3 0,1 0 0,8 1 0,3-1 0,6 2 0,5 2 0,3-1 0,7-4 0,2 1 0,3 4 0,-1-2 0,7 6 0,-1 1 0,-1 3 0,3 1 0,-4 10 0,-3 0 0,-3 0 0,5 8 0,-8 10 0,1 5 0,3 5 0,-4 5 0,-4 10 0,0 6 0,-2 4 0,-3 4 0,-10 1 0,-2-4 0,-2-1 0,-4 6 0,-9-8 0,-4-2 0,-5-2 0,-8 2 0,-7-4 0,-8 1 0,-10-1 0,-8 4 0,0-5 0,-4-4 0,-5-5 0,-3 0 0,1-7 0,-3-2 0,-2-2 0,5-8 0,-1-4 0,3-3 0,2-2 0,2 0 0,3-2 0,7-3 0,7-6 0,2-2 0,10-5 0,7-3 0,6-3 0,3-8 0</inkml:trace>
  <inkml:trace contextRef="#ctx0" brushRef="#br0" timeOffset="8">13726 5988 12287,'0'-10'0,"0"0"0,0 4 0,0-4 0,0 5 0,0-6 0,0 8 0,0-4 0,7 7 0,0 7 0,4 5 0,-4 7 0,0 7 0,-4 2 0,8 0 0,1-3 0,2-3 0,0-1 0,-2-5 0,-1-2 0,1-4 0,-3-3 0,1-7 0,2 0 0,-3 0 0,0-1 0,-2-5 0,0-8 0,-4-8 0,4-3 0,2-3 0,-4-1 0,4-3 0,0 1 0,-1-1 0,-2 1 0,2 1 0,-1 2 0,-3 2 0,3 7 0,-2-2 0,-1 3 0,-3 3 0,-1-1 0,0 0 0,2 1 0,3-1 0,-3 0 0,5 2 0,-2 2 0,1 1 0,4 6 0,-5-5 0,8 6 0,-5-3 0</inkml:trace>
  <inkml:trace contextRef="#ctx0" brushRef="#br0" timeOffset="9">16651 6806 12287,'0'-9'0,"2"2"0,1 9 0,2 3 0,0 4 0,-3 8 0,2 2 0,1 2 0,0 6 0,-5-6 0,0-2 0,0 4 0,0-3 0,0 0 0,0-3 0,0-6 0,0-1 0,2 1 0,3-3 0,-3 6 0,3-3 0,-3 3 0,0-6 0,3-2 0,-3-13 0,5-7 0,0-5 0,1-9 0,8 3 0</inkml:trace>
  <inkml:trace contextRef="#ctx0" brushRef="#br0" timeOffset="10">16887 6617 12287,'-2'16'0,"-2"0"0,-3 1 0,-1 4 0,4-2 0,-3 7 0,0 1 0,-2-1 0,1 0 0,-5-5 0,6 5 0,-1 0 0,-4-1 0,-1-2 0,1-8 0,2 1 0,4-2 0,-2-2 0,1-1 0,1-8 0,6 4 0,0-14 0,0 7 0,0 0 0,7 0 0,4 5 0,3 2 0,2 0 0,-1 2 0,-4-4 0,-3 6 0,-1 1 0,6 2 0,-5 2 0,1-1 0,5-1 0,-3-1 0,3-3 0,-4-6 0,1 1 0,1-3 0,2-2 0,2-9 0,-1-5 0,3-5 0,3-1 0,-4 3 0,6 1 0</inkml:trace>
  <inkml:trace contextRef="#ctx0" brushRef="#br0" timeOffset="11">16604 10594 12287,'0'16'0,"0"-1"0,0 6 0,0 2 0,0 1 0,0 4 0,0 7 0,0 2 0,1-2 0,5-2 0,-5-7 0,6-1 0,-1-1 0,-1 1 0,0-6 0,-5 2 0,0-4 0,0-1 0,0 0 0,0-1 0,0-8 0,0-7 0,2-7 0,3-8 0,-3-8 0,5-2 0</inkml:trace>
  <inkml:trace contextRef="#ctx0" brushRef="#br0" timeOffset="12">16745 10531 12287,'0'16'0,"0"-1"0,0 1 0,0 0 0,0 0 0,0-1 0,0 8 0,0 1 0,0 1 0,-5-1 0,-2-4 0,0 2 0,-2 1 0,0 0 0,-1-2 0,-6-6 0,6-6 0,-1-4 0,8-3 0,-4-2 0,9 2 0,3 3 0,-2-3 0,8 5 0,1 0 0,-3-6 0,1 6 0,2 0 0,2 0 0,2 6 0,0-5 0,0-1 0,-1 6 0,1-5 0,0 1 0,1-2 0,2-7 0,2 0 0,-1 0 0,-3-5 0,-1-2 0,0-2 0,-1-1 0,-4-6 0,-1 0 0,1 0 0,4 1 0</inkml:trace>
  <inkml:trace contextRef="#ctx0" brushRef="#br0" timeOffset="13">16635 14335 12287,'-9'1'0,"4"5"0,3 4 0,2 4 0,2 2 0,2 1 0,3 2 0,0 4 0,0 2 0,3-1 0,-3 4 0,0-4 0,0-1 0,0 0 0,-4-4 0,3 2 0,-3-2 0,-1-1 0,-2-3 0,0 1 0,0-5 0,0-1 0,0-3 0,0-2 0,0-1 0,0-16 0,0-6 0,7 2 0,2-6 0</inkml:trace>
  <inkml:trace contextRef="#ctx0" brushRef="#br0" timeOffset="14">16745 14319 12287,'0'-23'0,"5"6"0,1-4 0,-3 3 0,6 10 0,0 1 0,1 14 0,-1 3 0,-2 4 0,-2 2 0,-5 0 0,-2-1 0,-3 1 0,2 0 0,-6-1 0,0 1 0,0 0 0,4-2 0,-4-2 0,1-3 0,-1-2 0,4 3 0,-4-3 0,2 2 0,-5-6 0,8 4 0,-6-7 0,6 0 0,-1 0 0,10 0 0,-1 0 0,6 0 0,1 7 0,-1-5 0,1 5 0,1 0 0,2 2 0,2 5 0,-1-2 0,1-1 0,0-1 0,-1 6 0,1-2 0,0-4 0,0 4 0,-1-5 0,1 0 0,0-2 0,0-7 0,-1-7 0,1-2 0,0-7 0</inkml:trace>
  <inkml:trace contextRef="#ctx0" brushRef="#br0" timeOffset="15">6352 9022 12568,'-8'-9'-47,"1"2"0,8 7 1,5 0 34,4 0 0,4 0 0,2 0 1,0 0 5,-1 0 0,1 0 0,0 0 0,-1 0 2,1 0 1,0 0 0,1 0-1,3 0 1,1 0 1,7 0 0,-2 0 0,2-1 0,-2-5 0,4 5 1,-4-5-1,3 5 0,3 1 1,5-2 0,-1-2 0,-1-1-8,-2 2 0,4-4 1,0 1-1,-2 1 9,-2-2 0,4 5 0,1-5 0,-1 2 0,-4 0 0,7 0 0,-8 5 0,1 0 0,0 0 0,4 0 0,-1 1 0,-1 3 0,-2 1 0,4 0 0,0-5 0,-2 0 0,-2 0 0,-2 0 0,1 0 0,-1 0 0,1 0 0,4 0 0,3 0 0,-1-1 0,1-5 0,4 5 0,-1-5 0,2 5 0,-2 1 0,3-6 0,-3 1 0,2 2 0,-2 1 0,3 2 0,-5 0 0,2 0 0,0 0 0,-1-2 0,2-1 0,-3-2 0,-1 1 0,8-3 0,-3 2 0,-2 0 0,-2-2 0,2 5 0,-4-3 0,1 3 0,-1 2 0,0-5 0,-3-1 0,2 3 0,-2 1 0,-2 2 0,-1 0 0,-1 0 0,0 0 0,-1-2 0,-2-1 0,-2-2 0,2 1 0,2 1 0,1-1 0,-1-1 0,-4 1 0,8 3 0,-7 1 0,1-2 0,2-3 0,-2 3 0,0-3 0,-2 3 0,2 2 0,-3 0 0,1 0 0,0 0 0,-1 0 0,8 0 0,-5 0 0,0 0 0,1 0 0,6 0 0,2 0 0,-2 0 0,-2 0 0,-1 0 0,-1 0 0,-1 0 0,-4 0 0,7 0 0,-3 0 0,1 0 0,4 0 0,0 0 0,-2 0 0,2-2 0,2-3 0,0 3 0,-6-3 0,0 3 0,1 2 0,-1 0 0,1 0 0,-1 0 0,1 0 0,-3 0 0,-1 0 0,-1 0 0,1 0 0,-1-1 0,0-3 0,-6-1 0,-4 1 0,-1 3 0,0 1 0,-1-2 0,1-3 0,0 3 0,-1-3 0,1 3 0,-7 2 0,5 0 0,-5 0 0</inkml:trace>
  <inkml:trace contextRef="#ctx0" brushRef="#br0" timeOffset="16">11069 8708 12287,'16'0'0,"0"-2"0,-1-2 0,1-3 0,0-1 0,5-1 0,0-3 0,0 3 0,1 2 0,1-10 0,5 1 0,-2-2 0,2 1 0,2-1 0,1-1 0,1-2 0,-1 2 0,1-4 0,-1 2 0,1 2 0,-1 2 0,1 1 0,-1 0 0,0 1 0,1-1 0,-1 0 0,1-1 0,-1-3 0,1 0 0,-1-1 0,1 5 0,-1 0 0,0 0 0,-4-3 0,-1 0 0,2 3 0,1 2 0,-2-7 0,-1 7 0,0 0 0,-1 0 0,4-7 0,-3 8 0,4-3 0,2-3 0,-1-1 0,0 5 0,1-3 0,-1-3 0,1 4 0,1-6 0,2 2 0,2 0 0,1-5 0,-3 3 0,3-1 0,3-4 0,-6 5 0,3 0 0,-1 1 0,-1-4 0,6 3 0,-5 0 0,-2 2 0,-2 0 0,4-5 0,1 5 0,1 0 0,-1-2 0,-1 6 0,-6-4 0,1 4 0,-1 1 0,1-5 0,1 0 0,2 2 0,1 1 0,6-3 0,-3-1 0,1-1 0,4 0 0,-6-5 0,0 2 0,1-2 0,3 2 0,-2-2 0,0 5 0,-1 1 0,-4-1 0,5-5 0,2 2 0,3-4 0,2-1 0,0-6 0,2 0 0,2 2 0,1 2 0,3 2 0,-5-1 0,3 1 0,-3-1 0,-1 1 0,-2-1 0,1 3 0,-1 3 0,-5-2 0,-2 5 0,0 0 0,0 1 0,-5-5 0,2 5 0,-4-1 0,-2 0 0,4 2 0,-1 6 0,-5-1 0,1 0 0,-7 2 0,-2 2 0,-4 3 0,-1 2 0,-2 0 0,-4 2 0,-3 3 0,-7-5 0,0 7 0,-1 5 0,-3 2 0,-1 2 0,-7-4 0,1 6 0,-3 1 0,-7-3 0,0 0 0,2-1 0,2 1 0,-1-4 0,-1 4 0,-2 0 0,2 0 0,1-1 0,1 4 0,-3-1 0,0 1 0,-7 7 0,5 2 0,-3-1 0,-3-3 0,0 4 0,-1 0 0,1-2 0,0-1 0,-11 3 0,8 0 0,-2-2 0,-1-2 0,-2 4 0,-1 0 0,0 0 0,-1 2 0,3-1 0,-7 6 0,0-1 0,2 1 0,-4 1 0,6 3 0,-2-1 0,-4 1 0,-1-3 0,-3-1 0,3-2 0,3 2 0,-3 2 0,3 1 0,-2 1 0,2-1 0,-3 1 0,3-3 0,-4-1 0,-1-1 0,-5 1 0,-2 6 0,-1 3 0,1-2 0,-3-2 0,2-1 0,1-1 0,0 1 0,-4-1 0,4 0 0,0 3 0,0 2 0,-5-3 0,1 6 0,-3-2 0,-2-1 0,0 6 0,-2-3 0,-1-1 0,-2 0 0,-5 10 0,3-5 0,0 1 0,0 1 0,0 1 0,2 1 0,-6 0 0,36-23 0,0-1 0,-36 24 0,3 2 0,1 0 0,3-2 0,4 2 0,4-12 0,5-2 0,5-2 0,-2-7 0,11-1 0,0-3 0,3-2 0,4-3 0,2-1 0,1-2 0,4-4 0,-2 2 0,7-5 0,2 2 0,1-5 0,9 3 0,2-7 0</inkml:trace>
  <inkml:trace contextRef="#ctx0" brushRef="#br0" timeOffset="17">6840 8912 12287,'-33'0'0,"-2"0"0,-4 2 0,1 1 0,-1 2 0,3 1 0,4-6 0,3 0 0,2 0 0,-1 1 0,7 3 0,2 1 0,2-1 0,6-3 0,1-1 0,6 0 0,-1 0 0,10 0 0,8 0 0,6 0 0,3 0 0,8 0 0,0 0 0,3 0 0,14 0 0,2 0 0,5 0 0,6 0 0,13 0 0,7-1 0,6-5 0,-41 1 0,1 0 0,0 0 0,0 1 0,3 0 0,0 0 0,1-1 0,0 1-44,-1-1 0,1 1 0,8 0 0,0-1 0,-6-1 0,1 0 0,1 1 1,2 0 43,-1-1 0,1-1 0,4 1 0,1-2 0,1 1 0,0-1 0,1-1 0,0 0 0,1-2 0,1 1 0,-1 4 0,0 0 0,-2-2 0,0 0 0,-2 2 0,0 0 0,-1 2 0,-1-1 0,4-1 0,0 0 0,-6 3 0,-2 1 0,1 0 0,0 0 0,-1 1 0,-1 1 0,0-1 0,-1 2 0,-4-1 0,0 1 0,-3 1 0,1 0 0,41 3 0,0 7 0,-5-3 0,-5 2 0,-5-1 0,10-6 0,-14 1 0,0-3 0,-1-2 0,-1 0 0,-1 0 0,-4 0 0,0 0 0,-7-6 0,-1 1 0,-6 2 0,-5 1 0,0-3 0,-9-1 0,-5 3 0,-4 1 0,2 2 0,-5 0 0,-1 0 351,-3 0-351,-8-7 0,-2 5 0,-14-5 0,-2 7 0</inkml:trace>
  <inkml:trace contextRef="#ctx0" brushRef="#br0" timeOffset="18">10959 8786 12287,'16'0'0,"0"-1"0,-1-5 0,6-2 0,2-8 0,1 0 0,4 0 0,2-6 0,3-5 0,2 0 0,2 0 0,7-2 0,-2 2 0,3-2 0,2-3 0,7 1 0,4-2 0,1-2 0,-1-2 0,7-5 0,-4 4 0,0-1 0,0 1 0,2 1 0,-9 4 0,0-4 0,0-5 0,1 2 0,-5 0 0,4 0 0,2 0 0,0 0 0,4-4 0,-5 4 0,0 1 0,2-3 0,-1 4 0,0 0 0,-2-1 0,9 1 0,-10 3 0,4-2 0,1 2 0,6-3 0,-4-1 0,-1-1 0,2-3 0,-1-1 0,1-1 0,-2 1 0,1 0 0,4 1 0,-8 6 0,0-3 0,-3 0 0,1 1 0,-2 8 0,-1-1 0,-2 1 0,-4 1 0,1 0 0,-3 2 0,1 1 0,-2-5 0,-9 11 0,2 2 0,2 1 0,-1-2 0,-4-1 0,-1 1 0,1 3 0,-1 1 0,1 0 0,-1 2 0,0 4 0,1-4 0,-1 5 0,-1-1 0,-4-1 0,-10 8 0,-2-4 0,-5 7 0</inkml:trace>
  <inkml:trace contextRef="#ctx0" brushRef="#br0" timeOffset="19">17909 5155 12287,'15'0'0,"-4"0"0,-1 0 0,3 0 0,-5 0 0,3 0 0,1 0 0,2 0 0,2 0 0,-1 0 0,1 0 0,0 2 0,1 2 0,2 1 0,2-2 0,7-1 0,-3-2 0,1 0 0,0 0 0,0 2 0,6 1 0,-2 3 0,-4-3 0,4-1 0,-4-2 0,3 0 0,3 0 0,3 0 0,0 0 0,-2 0 0,2 0 0,0 2 0,-2 1 0,2 2 0,2-1 0,-1-1 0,-2 1 0,0 1 0,3-1 0,2-3 0,-4-1 0,3 0 0,2 0 0,0 0 0,4 0 0,-2 0 0,2 0 0,1 0 0,2 0 0,0 0 0,1 0 0,-1-1 0,0-3 0,-2-1 0,-3 1 0,2 3 0,-7 1 0,-2 0 0,-2 0 0,2 1 0,-2 3 0,-3 1 0,-1-1 0,1-3 0,1-1 0,-1 0 0,-4 0 0,7 0 0,-5 0 0,0 0 0,2 0 0,0 0 0,1 0 0,-1 0 0,-4 0 0,2 0 0,-5 0 0,-1 0 0,1 0 0,3 0 0,-5 0 0,0 2 0,2 3 0,-4-3 0,7 3 0,1-3 0,-3-2 0,4 0 0,-5 0 0,-1 0 0,1 0 0,3 0 0,-3 0 0,0 0 0,0 0 0,3 0 0,-4 0 0,1 0 0,0 0 0,3 0 0,-3 0 0,0 0 0,-1 0 0,-1 0 0,-5 0 0,0 2 0,-1 3 0,-4-3 0,-1 3 0,1-3 0,-2-2 0,-2 7 0,-7 1 0</inkml:trace>
  <inkml:trace contextRef="#ctx0" brushRef="#br0" timeOffset="20">21258 7812 12287,'-11'0'0,"2"2"0,1 1 0,-1 4 0,-3 2 0,3-6 0,-2 4 0,-1 0 0,-2-3 0,-2 6 0,1-6 0,-1 1 0,0-3 0,1-2 0,-1 0 0,0 0 0,0 0 0,1 0 0,-1 0 0,0 0 0,1-2 0,-1-2 0,0-1 0,0-2 0,1 4 0,-1-3 0,0-1 0,0 4 0,1-2 0,-1-6 0,2 4 0,4-1 0,1-1 0,5-3 0,-1 1 0,-2 6 0,4-6 0,-3-1 0,1-2 0,5-2 0,0 1 0,-5-1 0,0 0 0,1 1 0,2-1 0,2 0 0,0 0 0,0 1 0,0-1 0,0-5 0,0 0 0,0 2 0,0 1 0,2 3 0,2-1 0,1 0 0,-2 1 0,-1-1 0,0 0 0,1 0 0,3 1 0,6-1 0,-2 0 0,4 1 0,0-1 0,-3 0 0,3 6 0,-4 1 0,4 0 0,2 0 0,0 4 0,-1-5 0,1-3 0,0 5 0,0-1 0,-3 0 0,-2 1 0,3 4 0,-4-3 0,4 0 0,2 4 0,0-6 0,0 0 0,-1 0 0,1 4 0,0-4 0,-1 2 0,1 4 0,0-1 0,0 1 0,-1-2 0,1-1 0,0 6 0,0 0 0,-1 0 0,1 0 0,0 0 0,-1 0 0,1 2 0,0 3 0,0-3 0,-1 5 0,1-2 0,0 1 0,-6 6 0,1-2 0,1 4 0,2 2 0,-4 0 0,-1-1 0,0 1 0,0 0 0,-1 1 0,3 3 0,-4 2 0,0 3 0,-5-4 0,3 5 0,-3 0 0,-2-1 0,5 4 0,0-4 0,-1 1 0,-3 0 0,-1-1 0,-1 2 0,-3-2 0,-1-2 0,-7 3 0,1-3 0,-1-1 0,1 1 0,-3-2 0,4-5 0,-4-1 0,-2 1 0,0 0 0,1-1 0,-1 1 0,0-2 0,1-3 0,-8 3 0,-2-6 0</inkml:trace>
  <inkml:trace contextRef="#ctx0" brushRef="#br0" timeOffset="21">21415 7765 12287,'8'0'0,"-1"0"0,-7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21651 14838 27256,'-7'-9'-1405,"5"2"0,-7 7 1219,4 0 1,3 2 0,-3 3 0,3 5-706,2 4 1,0 2 0,0 0-577,0-1 1141,0 1 0,0 0 1,0 0-24,0-1 0,2-1 602,3-3 0,4-4 0,7-7 0,-1-2-485,1-3 0,0-4 0,1-8 0,2-4 14,2-6 0,6 5 1,-5-1-1,1 2-67,0 0 1,-2 0-1,-6 7 643,1 4-130,0-4 0,7 12 1,1-5-1</inkml:trace>
  <inkml:trace contextRef="#ctx0" brushRef="#br0" timeOffset="1">22484 15435 30160,'2'-14'-7247,"3"3"5540,-3 4 0,5 9 2260,-7 3 0,0-1 0,0 6-920,0 3 1,0-5 266,0 3 0,1-8 0,3 1 111,1-8 1,7-4-1,-1-8 1,3 0-96,2 0 0,-1-4 1,3-1-1,1 1-248,2 3 0,5-4 0,-3 0 0,1 2 535,4 1 1,0 3 0,2 1 0,0 1 571,3 3 0,2 5-779,-4-6 1,8 1-1,1-6 1</inkml:trace>
  <inkml:trace contextRef="#ctx0" brushRef="#br0" timeOffset="2">2312 8833 32636,'-16'0'-291,"5"0"1,3 2 0,1 3 0,3 6-1558,3 3 0,1 2 0,1-1 0,3 1 1278,1 0 0,7-1 0,-3 1 0,1 0 296,1 0 1,-2-6 0,3-1 430,-2-2 1,1-2 0,5-5 176,-1 0 1,-4-2 0,-1-3-1,2-4-411,2 1 1,0-12 0,-1 3 0,-1-6-422,5-5 0,-1-1 0,5-3 1,-3 1 41,-3-1 1,1 1 0,0-1 0,-2 3 797,-4 3 0,-1 5-400,-4 10 273,-3 4 0,12 7 0,-5 0 0</inkml:trace>
  <inkml:trace contextRef="#ctx0" brushRef="#br0" timeOffset="3">2312 10264 31534,'1'-9'-1484,"5"4"0,2 5 0,6 5 879,-3 5 0,3 4 1,-4 2-1,3 0-9,-3 0 1,4-1 0,-4 1 60,4 0 1,-3-1 88,-1 1 1,-6-5-84,1-1 1,-1-6 686,1 1 1,4-3 0,6-6-399,1-6 1,0-3 0,3-15-1,4-3 181,3-4 1,12-7 0,-4 4-1,2-1 184,3 1 0,-3 1 30,-4 6 1,-1-1 0,1 1 0</inkml:trace>
  <inkml:trace contextRef="#ctx0" brushRef="#br0" timeOffset="4">5157 7922 32212,'-8'0'0,"-6"2"-389,3 3 1,-3-3 0,-1 3 379,-1-3 1,0-2-1,0-2 1,1-2-248,-1-1 0,0-7 1,-1 0-1,-2-6-118,-2-3 1,0 0 0,5 4 0,0-2-12,0-2 1,3-6 0,0 5-1,5-1-32,1 0 0,-4-5 0,6 4 0,1-2-294,3-1 1,1 1 0,0-5 0,1-1 67,5 1 0,2 1 0,8 2 0,2 2 330,2-2 1,5 0 0,6 0 0,3 2 32,2-2 0,-3 0 1,8 0-1,1 4 272,5 1 1,3 2 0,-1 5 0,4 2 269,4 4 1,4-2 0,2 7 0,-1 1 178,-5 2 0,1 2 0,-9 0 1,-4 2 85,1 3 0,-6 4 0,0 7 0,-2 1-76,-3 4 1,-1 4 0,-3 6-1,0 0-190,1 1 0,-2 5 1,-3 1-1,-2 0-332,-2 1 0,1 8 1,-6-5-1,-6-2-266,-3 0 1,-4-7 0,-9 4 0,-4-4 40,-8-1 1,-10-3 0,-1-1 0,-2-5 131,-3-5 1,-4 4 0,-5-10 0,-2-1 80,-6-2 0,-2 1 0,2-5 0,-1-1 118,-3-2 1,-3-2 0,7 0 0,4 1 174,0 5 0,-1-5 0,1 6 0,1-1 79,2-1 0,0 7 0,-5-3 0</inkml:trace>
  <inkml:trace contextRef="#ctx0" brushRef="#br0" timeOffset="5">5598 7922 31329,'-2'-23'-1806,"-3"7"0,-4 1 0,-7 6 1</inkml:trace>
  <inkml:trace contextRef="#ctx0" brushRef="#br0" timeOffset="6">19968 12716 29043,'2'-16'-9429,"1"0"7611,3 1 0,1 4 1805,-2 1 1,-2 6 0,8-1 0,1 5 706,2 5 0,2 2 1,0 7-1,-1 0-471,1 4 1,-5 1 0,-1-4-88,2 1 0,2-2 1,0-2-1,-2-3 137,-1-2 1,-6-2 0,6-5-1,1-1-554,2-5 0,2-4 1,1-11-1,2-5 398,2-4 0,2-1 0,-4-1 1,4 2 77,1 4 1,-4-3-1,0 4 1,-2 1-237,-2 3 1,-1 3-1,1 4-313,0 4 0,7-11 0,1 3 0</inkml:trace>
  <inkml:trace contextRef="#ctx0" brushRef="#br0" timeOffset="7">22971 13659 31051,'11'-16'-3501,"-1"2"0,1 2 2548,-3 1 0,1 8 1454,-4-2 1,-1 10-1,5 5-536,-2 4 0,0 2 0,-4 0 0,4-2 103,2-4 0,-4 4 0,6-5 0,1 1 246,2 1 0,2-8 0,-1 3 0,1-5-196,0-1 0,1-5 0,2-2 0,2-2-413,-1-3 1,2-7 0,-1-4-1,-2-1 282,-1-4 1,3-5 0,2-2 0,-1 2-34,1-2 1,3 0 0,-5 3-1,-2 3-680,-1 2 1,-8-1 458,1 8 1,-1-8 0,6 3 0</inkml:trace>
  <inkml:trace contextRef="#ctx0" brushRef="#br0" timeOffset="8">8852 5548 31445,'0'16'-2458,"0"-5"0,0-1 1,0 2-1,2 2 1304,3 2 1,-1-6 0,6 1 1609,3 1 0,-5-5 19,3-2 0,-6-3 0,4-4 0,-1-3-675,1-5 0,0-10 1,5-4-1,0-2-1,3-2 1,3-11 0,-5 8 0,1 0 66,0 3 1,-1 0 0,1 7 0,0 2-403,0 1 1,-1 4 0,1 4 1088,0 4 0,-1 5 0,1 1 0</inkml:trace>
  <inkml:trace contextRef="#ctx0" brushRef="#br0" timeOffset="9">8648 9132 32694,'2'14'-1732,"3"-3"0,-2 1 0,6-5 0,-2 1 0,-2 3 1049,2-2 1,-3 5 0,5-2 0,-1 5 222,1 4 1,-4 2-1,4-4 1,0 2 208,0-2 0,-4-1 1,3-2-1,-1-1-192,-3 1 1,3 0 181,-2-1 0,2-6 400,-2-4 1,-3-5-1,3-5-774,-3-5 0,0-4 0,1-2 1,4-1 599,2-4 1,0-2-1,3-7 1,-1 2 46,1 0 1,7-5 0,4 7 0,1-4 623,4-1-394,2 6 0,8-4 1,2 4-1</inkml:trace>
  <inkml:trace contextRef="#ctx0" brushRef="#br0" timeOffset="10">12390 5218 32295,'-16'0'0,"6"0"0,-1 0 0,8 0 0,-4 0 0,9-5-303,3 0 1,3 0 0,8 5 0,2 0 355,3 0 1,3 0-1,9 1 1,4 3-65,5 1 0,5 6 0,5-4 0,6 0-13,3 0 1,14 3 0,6-5 0,4-1 26,-39-3 0,-1-1 0,1 1 0,1-2 0,1 1 1,2 0-1,-1 0 0,1 0-3,0 0 0,0 0 0,2 0 0,-1 0 0,36 0 0,-1 0-16,-8 0 0,6-5 1,-5 0-1,-1 0-27,-2-2 0,-1 3 1,-5-6-1,-1-1 199,1 3 0,-3-5 0,-10 6 0,-4 0-256,-4 0 0,-9 2 0,-5 5 173,-7 0 1,-9 4-735,-14 6 1,-13 1 0,-17 11 0</inkml:trace>
  <inkml:trace contextRef="#ctx0" brushRef="#br0" timeOffset="11">21808 13502 29737,'-11'0'0,"1"0"0,-1-7-465,-4-4 0,-1-3 0,0-2 1,0 1 157,1-1 0,-1 0 0,0 1 1,1-1 98,-1 0 0,0-1 0,0-3 0,1 0-36,-1 0 0,5-2 1,3-1-1,1 0-106,3 0 0,3-4 1,1 0-1,0-2 42,0-3 0,0 6 0,0 0 1,0-2-204,0-2 0,0 4 1,1 2-1,5-1 98,4 1 0,4 3 0,3-4 0,4 3 361,6 2 0,2 3 0,3 1 0,-1 0 114,1 1 0,4 1 1,1 2-1,-2 3 105,-2 2 0,-1 2 0,-1 5 1,-1 0 143,-4 0 0,2 0 1,-5 1-1,-1 5 23,1 4 0,-2 6 0,-5 3 1,-1 4-138,1 1 0,0 2 0,-2 6 0,-2-1-71,-1 1 0,-3-1 0,3 0 0,-4 3-163,0 2 1,-5-2-1,3 4 1,-4-3-272,-1-4 0,-5 8 0,-2-13 0,-1-2 67,-5 1 0,-1-8 1,-1 4-1,-1-3 46,0-3 0,-5-1 1,0-1-1,0-3-10,-1 2 1,2 2-1,-6 2 1,0 0 113,1-1 0,-11 8 0,3 2 1</inkml:trace>
  <inkml:trace contextRef="#ctx0" brushRef="#br0" timeOffset="12">23852 15356 16822,'-11'-10'-317,"1"1"0,-2 0 291,-2 1 0,3 2 0,1-4 0,-1-2 0,1-1-40,-1 3 1,6-4-1,-6 4 1,1-4-18,1-2 1,1-5 0,4-4-1,-1-2-15,1-7 0,3-2 0,1-1 0,0-3 15,0 0 1,1-11-1,3 4 1,3-2 11,1 0 1,3 7-1,6 2 1,3 2-24,1 3 1,7 7 0,0 3 0,5 4 98,3 7 1,8 0 0,0 9 0,5 2 24,3 1 0,-1 2 1,-6 2-1,-1 3 27,0 5 1,4 11 0,-7 5 0,-1 2-12,-4-1 1,-2 8 0,-3-2 0,-1 5-2,-4 6 1,-3-4 0,-8 0 0,-1 0-23,-3 0 1,-4-5 0,-7 0 0,-2-5-3,-3-4 1,-11-5 0,-10 4-1,-5-4 35,-6-7 1,-3 1 0,-9-6 0,-2 1-31,-1 1 1,-8-1-41,3 6 0,-18-7 1,-6-2-1</inkml:trace>
  <inkml:trace contextRef="#ctx0" brushRef="#br0" timeOffset="13">13774 8519 29474,'13'11'-1854,"0"-1"0,-5 2 584,-1 2 1,6 2 751,-3 0 0,4-2 489,2-4 1,-6-3 435,1-7 1,-2-7 0,1-3-663,-5-4 1,2-2 0,0 0 93,2 0 1,-4 1 0,6-1-1,-1 0-165,-1 1 0,5-1 0,-4 0 0,4 0 216,2 1 0,-5-8 0,-1-3 1,2-2 119,2 2 0,2 3 1,0 7-1,-1-1-42,1-4 1,0-11-1,0-8 1</inkml:trace>
  <inkml:trace contextRef="#ctx0" brushRef="#br0" timeOffset="14">13711 9949 30956,'1'-8'-775,"5"2"1,-5 6 0,6 4 0,-1 3 183,-1 2 0,7-1 0,-1 5 1,3-3 429,1 2 1,1-3-1,0 0 103,-1-2 0,-4 3 0,-1-5 194,3-1 1,-5-2-78,3-2 1,-6-7-1,6-4 1,-1-3-229,-1-1 0,5-3 0,-2-3 1,5-3-150,4-1 0,0-3 1,-3 6-1,1-1 232,2 0 1,7-5-1,-4 4 1</inkml:trace>
  <inkml:trace contextRef="#ctx0" brushRef="#br0" timeOffset="15">20471 9446 12287,'-8'-10'0,"2"-1"0,-2 6 0,-3-5 0,2 6 0,-1-1 0,1 2 0,-3-1 0,2-1 0,1 1 0,-2 10 0,4 4 0,0 4 0,6 14 0,-5 7 0,5 7 0,1 7 0,0-4 0,0-5 0,1-1 0,5-4 0,-3-9 0,8-7 0,1-7 0,2-7 0,1-5 0,1-7 0,-2-8 0,-3-10 0,3-6 0,-6-4 0,3-2 0,-1 2 0,-6-3 0,1 1 0,-3 4 0,-2 5 0,2 0 0,1 7 0,2 2 0,1 10 0,-6 11 0,0 12 0,0 9 0,0 8 0,0-1 0,0-4 0,5-3 0,2-8 0,2 1 0,3 0 0,-4-7 0,3-4 0,1-3 0,-3-4 0,0-5 0,-1-7 0,1-5 0,-5-8 0,3 5 0,-2-3 0,0-3 0,0-1 0,-5-1 0,0 2 0,0 2 0,0 0 0,0-8 0,0 0 0,0-3 0,0-9 0,-1-1 0,-3-9 0,-1-5 0,-7-2 0,3 1 0,-2 0 0,1 5 0,5 11 0,-4 15 0,0 8 0,0 6 0,6 13 0,-2 13 0,3 15 0,2 24 0,0 4 0,0 7 0,0 4 0,2 4 0,3-3 0,5-4 0,4-4 0,7-11 0,0-8 0,-1-6 0,-3-5 0,4-3 0,0-9 0,-2-4 0,-1-4 0,-3-5 0,-1-2 0,-3-5 0,-2-2 0,-6-10 0,2-3 0,-1-5 0,-2-9 0,-2-3 0,0-1 0,0 1 0,-6-11 0,-1-2 0,0-6 0,0-8 0,-5-1 0,3 3 0,-1 2 0,-1 3 0,8 13 0,-4 13 0,2 10 0,-1 4 0,1 13 0,5 10 0,0 14 0,0 21 0,0 9 0,0 5 0,0 6 0,5 1 0,2 0 0,2-3 0,3-6 0,8-5 0,1-5 0,-2-7 0,-2-7 0,-1-5 0,0-9 0,-1-4 0,1-5 0,0-3 0,0-2 0,-2-7 0,-2-3 0,-2-4 0,1-9 0,5-1 0</inkml:trace>
  <inkml:trace contextRef="#ctx0" brushRef="#br0" timeOffset="16">21226 8676 12287,'0'16'0,"0"0"0,0 8 0,2 8 0,1 9 0,3 8 0,-3 4 0,6 4 0,1-2 0,2-1 0,-1 0 0,3-11 0,-4-9 0,3-6 0,-3 0 0,2-6 0,-5-3 0,2-6 0,2 1 0,-3-20 0,-2 1 0,-12-14 0,-2-5 0</inkml:trace>
  <inkml:trace contextRef="#ctx0" brushRef="#br0" timeOffset="17">21226 8676 12287,'0'-24'0,"0"3"0,0 3 0,2 1 0,1-2 0,4-2 0,2 2 0,2 1 0,4 4 0,1 4 0,0 4 0,-1 5 0,-1 2 0,-1 5 0,-3 4 0,-1 16 0,1 7 0,-4 6 0,-5 5 0,-1-4 0,0 0 0,0-2 0,0-3 0,-1-3 0,-3-6 0,-3-5 0,-2-4 0,6-1 0,-4-9 0,7-9 0,0-12 0,0-8 0,0-10 0</inkml:trace>
  <inkml:trace contextRef="#ctx0" brushRef="#br0" timeOffset="18">21430 8488 12287,'16'0'0,"-5"14"0,-3 7 0,1 5 0,0 0 0,-6 2 0,4-7 0,0-2 0,-3-3 0,6-6 0,-1-5 0,3-11 0,-3-10 0,-2-9 0,0 1 0,-4-1 0,3 1 0,-3 0 0,-1 4 0,-4 1 0,-3 7 0,1 5 0,-6 7 0,-2 0 0,-2 0 0,3 7 0,3 3 0,-1 3 0,0-3 0,6 4 0,-3-3 0,5-4 0,8-14 0,1-11 0</inkml:trace>
  <inkml:trace contextRef="#ctx0" brushRef="#br0" timeOffset="19">21651 8173 12287,'-7'16'0,"0"0"0,-6-1 0,5 3 0,1 3 0,1-4 0,6 4 0,0-3 0,0-3 0,2-1 0,3-1 0,6-3 0,-2-6 0,1 1 0,2-3 0,2-2 0,2 1 0,-2 5 0,-4 4 0,3 9 0,-8 4 0,-2 1 0,-1 4 0,-2-3 0,0-1 0,0-1 0,0-4 0,0-1 0,0-3 0,0 1 0,0-7 0,0-4 0,0-10 0,0-7 0,0-8 0,7-4 0,2-8 0</inkml:trace>
  <inkml:trace contextRef="#ctx0" brushRef="#br0" timeOffset="20">21808 8110 12287,'0'23'0,"0"-4"0,-2 6 0,-1-3 0,-3-2 0,1-3 0,5-1 0,0 0 0,2-2 0,3-4 0,6-5 0,-3-3 0,3-2 0,1 0 0,2 0 0,0 2 0,-4 3 0,3 11 0,-8 8 0,-2 1 0,-1-3 0,-2-6 0,0 0 0,0-1 0,0-4 0,0-1 0,-7 1 0,5-4 0,-3-7 0,3-7 0,2-9 0</inkml:trace>
  <inkml:trace contextRef="#ctx0" brushRef="#br0" timeOffset="21">21981 8158 12287,'8'15'0,"-2"1"0,-3 1 0,2 4 0,-3 2 0,3 5 0,-3-3 0,-2-3 0,5-1 0,1-5 0,-3 0 0,6-1 0,-7-8 0,3-7 0,4-14 0,-1-10 0</inkml:trace>
  <inkml:trace contextRef="#ctx0" brushRef="#br0" timeOffset="22">22044 7765 12287,'0'15'0,"0"1"0,0 7 0,1 3 0,3 4 0,1 1 0,7 6 0,-3-1 0,2-1 0,-1-1 0,-1 0 0,1 0 0,-3-6 0,0-4 0,-5 2 0,3-5 0,-3-2 0,-2-6 0,0-3 0,0-13 0,0-3 0,0-6 0,0-4 0,5-5 0,2 1 0,2-1 0,3-2 0,-3 11 0,1-2 0,3 5 0,1 5 0,1 10 0,-6 8 0,-4 7 0,-3-2 0,-2-2 0,0-1 0,-2 0 0,-1-1 0,-2 1 0,-2-2 0,3-2 0,-1-1 0,-2-8 0,2 3 0,3-19 0,-5-4 0</inkml:trace>
  <inkml:trace contextRef="#ctx0" brushRef="#br0" timeOffset="23">22201 7576 12287,'10'2'0,"-1"5"0,0 8 0,0 10 0,-6 10 0,4 3 0,-2 1 0,1-1 0,6 9 0,-4-5 0,3-3 0,-1-4 0,-1-6 0,3-1 0,-1-5 0,1-6 0,-3 1 0,1-13 0,3-2 0,1-3 0,0-5 0,-4-5 0,2-4 0,-5-4 0,0-1 0,0-2 0,0-2 0,-3 4 0,1-2 0,-2 2 0,-1 2 0,-2 1 0,0 0 0,0 0 0,5 1 0,1-1 0,-1 7 0,-5 9 0,0 11 0,0 3 0,0 1 0,-5 3 0,-1 1 0,3 2 0,1-2 0,2-1 0,0-2 0,0-1 0,5-4 0,2-3 0,2-1 0,3-3 0,2-8 0,0-3 0,-1-3 0,-3-8 0,1 3 0,2-8 0,0 2 0,-3 0 0,-1-5 0,3 3 0,-3 1 0,-2-1 0,0 2 0,-4 5 0,3 0 0,-3 1 0,-1 4 0,-2 1 0,0 5 0,0-6 0,0 8 0,0-4 0,-7 14 0,-2 1 0</inkml:trace>
  <inkml:trace contextRef="#ctx0" brushRef="#br0" timeOffset="24">22012 8928 12287,'-16'-9'0,"1"2"0,-1 9 0,2 3 0,4 5 0,-4 6 0,5 3 0,-2 4 0,1 2 0,6-1 0,-1 2 0,3-5 0,2-3 0,2-8 0,3-1 0,6-2 0,3-2 0,2-5 0,-1 0 0,1 0 0,0 0 0,-2 2 0,-4 3 0,-5 6 0,2 8 0,-1 3 0,-3 1 0,-1 0 0,-2 3 0,0-3 0,0-1 0,0 1 0,-5-2 0,-2-7 0,-2-3 0,0-6 0,-1-10 0,-2-4 0,6-7 0,1-7 0,5-1 0</inkml:trace>
  <inkml:trace contextRef="#ctx0" brushRef="#br0" timeOffset="25">22028 9085 12287,'16'0'0,"-1"-2"0,1-3 0,0-6 0,-2-8 0,-4-2 0,4 0 0,-5 6 0,1-1 0,1 0 0,-2-5 0,1 0 0,-5 2 0,-3 2 0,-2 1 0,-2 7 0,-3 4 0,2 5 0,-6 5 0,0 6 0,0 3 0,1 7 0,-4 1 0,3 1 0,2 0 0,2 3 0,5-3 0,0-1 0,0 1 0,0-2 0,1-5 0,5-1 0,-3-6 0,8-4 0,1-3 0,2-2 0,1-7 0,1-3 0,0-4 0,0-2 0,-2-2 0,-2-1 0,-2-3 0,3-3 0,0-8 0,3-7 0</inkml:trace>
  <inkml:trace contextRef="#ctx0" brushRef="#br0" timeOffset="26">22390 8676 12287,'-7'16'0,"-4"0"0,-1 1 0,0 2 0,1 2 0,8 0 0,-4-7 0,1-2 0,1-1 0,0-1 0,12-1 0,3-4 0,3-10 0,-1-4 0,-3-1 0,-2-1 0,0 6 0,-2-5 0,-3 10 0,5 3 0,0 11 0,-6 12 0,6 2 0,-1 6 0,-1 2 0,2 6 0,-2-3 0,4-1 0,-1 0 0,5-1 0,-6-6 0,1 1 0,5-1 0,-5-6 0,1-4 0,0-4 0,0-1 0,-4-7 0,5-4 0,3-3 0,-6-4 0,-2-3 0,-3-6 0,-2-3 0,0-1 0,0-3 0,0-1 0,0-2 0,-2 0 0,-3 5 0,-4 0 0,0 1 0,-5-1 0,4 0 0,-4 1 0,0 4 0,1 2 0,3 2 0,-1-3 0,-4 5 0,-1-15 0,0 3 0</inkml:trace>
  <inkml:trace contextRef="#ctx0" brushRef="#br0" timeOffset="27">22531 8566 12287,'0'23'0,"0"-4"0,0 6 0,0-1 0,0 0 0,0-3 0,2 4 0,1-2 0,3-4 0,6-3 0,-3-4 0,1-4 0,0-1 0,-4-1 0,4-6 0,-1-2 0,1-3 0,-4-6 0,-3-8 0,1-2 0,1 2 0,-2 1 0,-1 1 0,-2-2 0,0-2 0,0 2 0,5 1 0,1 2 0,-1 9 0,-5 7 0,0 9 0,2 5 0,1 2 0,2 0 0,-1-1 0,3 1 0,0-2 0,0-2 0,0-1 0,5-8 0,-2 2 0,4-5 0,0-5 0,-3-5 0,1-4 0,-5-4 0,0-1 0,0-2 0,4 0 0,-6 5 0,0 1 0,2-1 0,-5 0 0,3 0 0,-3 1 0,-2-1 0,0 0 0,0 1 0,-7 6 0,-4 4 0,4 5 0,0 5 0,2 5 0,0 4 0,0 7 0,5 0 0,0 0 0,0 2 0,0-6 0,0 4 0,0-3 0,0-2 0,7-8 0,3-3 0,-1-3 0,1-4 0,1-3 0,-2-5 0,3-4 0,-5-4 0,0-1 0,0-2 0,3 0 0,-3 5 0,0 1 0,0-1 0,4 0 0,-4 1 0,0-1 0,0 0 0,0 6 0,-2-1 0,-2 8 0,6-1 0,-2 8 0,-3 6 0,-3 4 0,-1 2 0,0 0 0,0-1 0,0 1 0,0-7 0,0-9 0,0-11 0,0-4 0,0-6 0,0 1 0,0-6 0,0 0 0,0 2 0,6-4 0,1 5 0,1-2 0,-3 8 0,4 0 0,-2 4 0,0 12 0,-3 1 0,1 8 0,0 6 0,-5 2 0,2 0 0,3-1 0,-3 1 0,5 0 0,0 0 0,-5-6 0,5-1 0,0-2 0,-4-2 0,6-7 0,0-1 0,-1-2 0,-4-15 0,3 3 0</inkml:trace>
  <inkml:trace contextRef="#ctx0" brushRef="#br0" timeOffset="28">23160 7953 12287,'9'16'0,"-4"0"0,-3 1 0,-1 4 0,5 5 0,-5 2 0,6-2 0,0-5 0,2-5 0,7-5 0,-6-4 0,1-7 0,-8-2 0,3-3 0,-5-6 0,-1-3 0,0-2 0,-1 2 0,-5 4 0,-2 3 0,-8 7 0,2 7 0,2 5 0,1 7 0,-1 8 0,5-5 0,2 1 0,3-2 0,2 0 0,0 0 0,0-5 0,7-8 0,3-2 0,4-5 0,2-1 0,0-1 0,0-5 0,-1-4 0,1-4 0,0-2 0,-2 0 0,-2 1 0,-2-1 0,-1 0 0,3-1 0,-1-2 0,1-2 0,-3 0 0,0 5 0,-1-2 0,1-2 0,-5 2 0,1-3 0,-3 4 0,-2 1 0,0 0 0,-2 9 0,-3 7 0,3 7 0,-5 11 0,0 3 0,5 1 0,-3 5 0,10-12 0,6-10 0,3-3 0,1-4 0,1-3 0,0-5 0,-1-4 0,1-4 0,-2-1 0,-2-2 0,-1 2 0,-2 2 0,3 1 0,-3 0 0,-2 0 0,3 1 0,-5-1 0,-1 0 0,3 0 0,-2 1 0,0-1 0,2 0 0,-5 1 0,5-1 0,-7 9 0,0 7 0,2 7 0,3 9 0,-3-1 0,3 1 0,2-5 0,-2-1 0,-1 2 0,-3 2 0,1 2 0,2 0 0,1-1 0,0-4 0,-5-1 0,0-4 0,0 4 0,0-6 0,-2 3 0,-1-6 0,-2 4 0,-8-3 0,3 3 0,-4-5 0,-2-5 0,0-5 0,1-4 0,-1-2 0,0 0 0</inkml:trace>
  <inkml:trace contextRef="#ctx0" brushRef="#br0" timeOffset="29">17830 4558 12287,'-11'-2'0,"1"-3"0,7 5 0,-3 0 0,5 9 0,1 12 0,0 5 0,0 4 0,-2 3 0,-2 4 0,-1 5 0,2 5 6,1 5 0,2 2 0,0 9 1,2 2-3,3 5 1,4 10 0,6 0 0,-7-35 0,0 1-2,0 2 0,0 2 1,0 7-1,-1 1 1,1 1-1,0 1 0,0 4 1,0 1-98,0 2 1,0 1-1,-1-1 1,1 0-1,1 4 1,0 0 0,0 0-1,1 1 97,0 2 0,1 0 0,0 4 1,-1 0-1,-1-3 0,-1 0 1,2 1-1,0 0 0,0 0 1,1 1 0,2 5 0,0-1 0,-2-4 0,0 0 0,1-1 0,-1-1-2,1 1 1,-1-1 0,-1 0 0,-1 0 0,-2-2-1,-2 1 1,1-1 0,-1 0-3,1 2 1,0 0-1,-1 10 1,-1 0 0,0-1-1,1-1 1,-2 3-1,1 0-122,-3-2 0,1 1 0,0-26 0,1 1 0,-1-1 0,1 29 0,-1-1 0,0 1 0,0 0 120,-2-26 1,1 0 0,-1-1-1,2-1 1,0 0 0,0 0 0,0 0-1,-1 0 1,1 0 0,0 28-1,-1 0 0,1-1 0,-2 1 1,0-25-1,0 1 1,0-1-1,0 24 0,0-1 1,0-25-1,0-1 1,0 1 0,0 0 1,1 0 0,-2 0 0,0 5 0,-1 1 0,0-1 0,-1 0 0,1-1 0,-2 0 0,1 0 0,-1-1 0,-1 1 1,0 0 0,-1 1 0,0 0 0,-1 4 0,0 0 0,1 0 0,1-1 0,1-1 0,-1 1 0,1-1 0,0-1 0,0 1-2,0-2 0,1 1 1,0 0-1,1 5 0,1 1 1,0-1-1,-1-5 0,0-1 1,1 0-1,0-1 0,0 1 1,1-1-2,0-2 1,0-1 0,0 1 0,0 3 0,0 1 0,0-1 0,0-1-1,-1-1 1,0-1 0,0-1 0,0 0 0,0 0 0,-1-2 1,1 1 0,-1-1-1,-3 28 1,-1-1 0,3-1-1,-1-1 1,0-1 0,-1 0-1,-1-3 0,0 2 1,3-24-1,0 1 1,0-1-1,-2 24 1,0 0-1,0 1 1,0-1-1,0 0 0,1-1 0,-2-4 0,0-1 0,2-1 0,1 0 0,-1-2 1,-1-1-60,-1-1 1,0 1-1,1-3 1,1-1 0,0-7-1,-1-1 1,1-3 0,-1 1 55,1-3 1,0-1 0,1-1 0,0-3 0,-1-6-1,0-1 1,-3 38-7,3-7 1,-5-8 0,1-13-1,-3-9 2,1-4 1,-1-7 0,-4-7 7,-1-6 0,-2-6 0,-3-4 0,-3-4 0</inkml:trace>
  <inkml:trace contextRef="#ctx0" brushRef="#br0" timeOffset="30">17563 5548 31616,'-9'-10'-758,"4"-1"1,1 8-1,-1-2 1,-7 3 783,-7 2 0,-8 5 1,-9 2-1,-6 2-116,-4 3 0,-6 0 1,-2 1-1,0-5 105,-1-1 1,-2-1 0,3-6 0,-1 0 32,1 0 0,2 0 1,5 0-1,0 0-20,-1 0 1,3 0 0,3 0 0,5-2 18,4-3 0,9 3 1,3-5-438,3 0 0,10-2 0,6-7 0,9 1 370,8-1 0,10 0 1,-2 1-1,1-1-156,4 0 0,0 0 1,0 2-1,-4 4 109,-1 5 1,3-2 0,-5 1-230,-1 3 279,-3 1 0,-10 4 0,-7 1 1,-9 4-161,-5 2 0,-8 0 0,-5 3 0,-2-1 13,-3 1 1,1 2-1,-2 2 1,-1-1 192,3 1 1,-9 0 0,8-1 0,-1 1 70,0 0 0,1 0 0,3-2 1,1-2-17,2-2 0,12-5-214,-2 6 1,11-1-232,-1 6 0,12-5 1,6-3-1,5 1 245,4 0 0,7 1 0,-1 6 0,2-2 148,3-4 1,-1 10-1,1-5 1,-1 3-158,0-1 108,8 6 1,1-6-1,7 6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9890 3725 21715,'16'0'0,"-1"0"0,1 0 0,0 0 0,0 0 0,-1 0 0,1 0 0,0 0 0,1 0 0,2 0 0,2 0 0,2 0 0,-4 0 0,4 0 0,2 0 0,-4 0 1,5 0-1,2 0 1,1 0 0,8 0 0,0 0 0,-1-2 26,3-3 1,-4 2 0,7-6 0,1 2-6,3 3 0,1 1 0,0-1 1,0-1-7,0 2 0,6 1 0,-1 0 0,1-1 3,1-3 0,2 1 0,7 5 0,0 0-3,-1 0 0,7-5 0,2 0 0,3 1-2,1 3 0,3 1 0,-6-2 0,1-2 4,2-1 1,11 0-1,-6 5 1,4 0-11,2 0 0,3 0 1,-3 0-1,-3 0-27,-2 0 1,4 0-1,-10 0 1,-1 0 5,-3 0 0,10 0 1,-1 0-1,4 0 9,2 0 0,3 0 0,-2-2 0,-42 1 0,1-1 3,2-1 0,0 0 0,-2 0 0,-1 1 0,40 2 1,-2 0-5,-5 0 1,3 0 0,-12 0 0,1 0 19,0 0 1,-3 0 0,-8 0 0,-3 0-5,-2 0 0,-7 0 1,-5 0-1,-2 0 11,-5 0 1,2 0-1,-13 0 1,1 0 8,-4 0 1,2 0-1,-3 0 14,0 0 0,-3 0-18,-1 0 0,-9 0 0,-7 0-14,-9 0 1,-10 0 0,-6 0 0,-2 0 5,-7 0 1,-1 0-1,2 0 1,-2 0-19,-1 0 0,-8 0 1,2 0-1,-5 0-5,-6 0 0,3 2 0,-8 1 1,-3 3-6,-5-3 1,-4-1-1,-7-2 1,0 0 6,-3 0 1,-10 0 0,45 0 0,0 0 0,-4 0 0,0 0 0,-3 0 1,-1 0 0,-1 0 0,0 0 0,-1 0 0,0 0 0,0 0-1,0 0-58,0 0 1,-1 0 0,-2 0 0,-1 0 0,-1 0 0,0 0 0,-1 0 0,0 2 54,1 0 0,-1 1 1,-3-2-1,-1 0 0,1 2 1,0 1-1,-2-2 1,0 1-4,-3-1 1,-1 1-1,0 3 1,-1 0 0,0-1-1,0-1 1,2 1 0,0 0-3,-1 1 0,-1-1 0,2 0 0,0 0 0,1 2 1,1 0-1,2 0 0,-1-1 3,4-1 1,0 0 0,2-2 0,2-1 0,3 2 0,1 1 0,2-1 0,-1 1 2,3-1 1,1 1 0,1-4 0,0 1 0,1 1 0,-1-1 0,2-1 0,0 0 1,-43-1 1,3 0-1,9 0 1,4 0-4,5 0 0,3 2 0,4 1 0,3 2-8,6-1 0,12-2 0,8-2 0,10 0 22,4 0 0,11 0 0,9 0-25,12 0 0,10-6 0,15 1 0,8 2 24,9 1 0,12 0 0,9-1 0,7-2-8,-40 3 1,1 0 0,9-1-1,2-1 1,-1 1 0,2-1 0,4 1-1,2-1-2,1 1 0,3-1 0,9-2 0,1 0 0,1 1 1,0-1-1,2 0 0,1-2-79,2 1 0,1-1 0,1 0 1,0 2-1,3-1 0,0 1 0,-28 3 1,-1 0-1,0-1 77,1 0 1,-1 0 0,1 0-1,2 1 1,2 1 0,-2 0 0,26-2-1,-1 1 1,1 0 0,-1 1 5,-3-1 1,-1 0 0,-1 0 0,-1 1 0,-4 2 0,0 0 0,-4 0 0,-1 0-68,-1 0 0,-1 0 1,-4 0-1,-1 0 0,0 0 1,-1 0-1,-2 0 0,-1 0 77,-3 0 1,1 0 0,0 0 0,-1 0 0,-8 0 0,-1 0 0,0 0 0,-2 0-7,-1 0 0,-1 0 0,39 0 0,-9 0 0,-3 0 5,-2 0 0,-9 0 0,-9 0 1,-4 0 15,-7 0 1,3 0-29,-7 0 0,1 4 0,-12 6 0,-6 8 0</inkml:trace>
  <inkml:trace contextRef="#ctx0" brushRef="#br0" timeOffset="1">16729 6476 21636,'-8'-35'-4112,"2"3"2583,5 8 1239,1 12 0,1 12 0,3 10 10,1 4 324,7-5 0,-3 5 1,7-5-1</inkml:trace>
  <inkml:trace contextRef="#ctx0" brushRef="#br0" timeOffset="2">17641 6476 22105,'0'-16'-556,"0"7"1,14 9 0,4 9 0</inkml:trace>
  <inkml:trace contextRef="#ctx0" brushRef="#br0" timeOffset="3">18286 6491 24824,'7'-8'-4141,"-4"1"4040,8 7 1,-1 0 0,6 0 0</inkml:trace>
  <inkml:trace contextRef="#ctx0" brushRef="#br0" timeOffset="4">18946 6507 19203,'16'0'0,"0"0"0,-1 0 0,1 0-13,0 0 1,7 0 0,1 0-1</inkml:trace>
  <inkml:trace contextRef="#ctx0" brushRef="#br0" timeOffset="5">19795 6491 18339,'40'9'-103,"4"-9"1,-7-9 30,-2 1 0,-7 1-13,-2 7 110,-7 0 0,-3 0 0,-9 0 0</inkml:trace>
  <inkml:trace contextRef="#ctx0" brushRef="#br0" timeOffset="6">7767 6869 12287,'0'-49'0,"0"7"0,0 24 0,0 18 0,0 7 0,0 16 0</inkml:trace>
  <inkml:trace contextRef="#ctx0" brushRef="#br0" timeOffset="7">8239 6806 12287,'14'-9'0,"4"2"0</inkml:trace>
  <inkml:trace contextRef="#ctx0" brushRef="#br0" timeOffset="8">8978 6743 12287,'7'-9'0,"2"2"0,7 7 0</inkml:trace>
  <inkml:trace contextRef="#ctx0" brushRef="#br0" timeOffset="9">10582 6696 12287,'40'-14'0,"-3"3"0,-6-1 0,-3 7 0,-3 0 0,-3-2 0,-1 5 0,-5-2 0,0 8 0,6 5 0,3 6 0</inkml:trace>
  <inkml:trace contextRef="#ctx0" brushRef="#br0" timeOffset="10">3397 8723 24033,'-9'-1'-829,"2"-3"-194,0-1 135,5 0-663,-5 5 2266,7 0-545,0 0 0,7 0 1,4 0-76,3 0 1,1 0 0,1 0 0,1 0-96,4 0 0,-3 0 0,5 0 0,-2 0 51,0 0 1,6 0 0,-2 0 0,1 0 69,0 0 1,1 0 0,4 0 0,0 0 47,1 0 0,-1 0 0,1 0 0,1 0 159,4 0 0,-2 0 0,5 0 0,0 0-337,0 0 0,-3 1 1,5 3-1,0 1-7,-2-1 1,5-3 0,-3-1 0,2 0 17,-2 0 1,1 0 0,-4 0-1,-1 0 1,1 0 1,3 0 0,-4 0 0,1 0 0,-1 0 1,4 0 0,-5 0 0,-1 0 5,3 0 0,-4 0 0,5 0-2,-2 0 0,6 0 0,-4 0 0,2 0 0,-2 0 5,-1 0 0,-1 0 1,-3 0-1,2 0 3,-2 0 0,3 2 0,1 2 0,-1 1-19,0-2 1,-1 4-1,-4-1 1,2-3-9,2-1 1,0 3-1,-4 0 1,2-1 1,1-2 0,6 3 1,-5 0-1,-2-1 19,-2-3 0,4-1 0,0 0 0,-3 0-12,0 0 1,-3 6-1,2-1 1,2-2 6,2-1 0,1-2 0,-3 2 1,2 1-16,-2 2 1,3 1-1,-1-6 1,-2 0 11,-2 0 0,2 5 1,0 0-1,-2-1 15,2-3 1,0 5 0,-3-1 0,-1-2-9,0-1 1,6 3 0,0 1-1,-2-3 20,-2-1 0,4-2 1,-1 0-1,-1 0-12,-2 0 0,4 0 0,2 2 1,-1 1-14,0 2 1,-1 1 0,-4-6 0,2 0 15,2 0 1,0 0 0,-6 0 0,1 0-10,-1 0 0,0 5 0,3 0 1,1-1 3,1-3 0,1-1 0,-6 2 0,3 2-1,2 1 1,-3 0-1,6-5 1,-2 0 24,-1 0 0,1 0 1,-6 0-1,1 0-22,-1 0 0,1 0 1,-1 0-1,-1 0-8,-4 0 1,4 0 0,-4 0 0,2 0 17,-2 0 0,7 0 1,-5 2-1,0 1-51,2 2 0,0 1 1,1-6-1,1 0 53,-1 0 1,0 0 0,1 0-1,-1 0-10,1 0 1,-1 0 0,1 0 0,-1 0 9,1 0 1,-1 0-1,0 0 1,1 0-38,-1 0 0,6-2 0,0-2 0,-2-1-10,-2 2 0,4 1 1,1 2-1,0 0 15,1 0 1,-3 0-1,-2-2 1,-1-1-22,-2-2 0,10-1 0,-10 6 0,0 0 50,-3 0 1,2 0 0,-4 0 0,4 0-38,1 0 0,-1 0 1,-2-1-1,-2-3-28,2-1 0,2 0 1,1 5-1,-1 0 32,-4 0 1,4 0 0,-6 0-1,3 0 10,-1 0 1,-2 0 0,4 0 0,-3 0-20,-3 0 1,5-6-1,-5 1 1,1 2-3,0 1 1,3 2-1,-3 0 1,-1 0 38,1 0 0,3 0 0,-3 0 0,0 0-27,-1 0 1,6 0-1,-3 0 1,1-2-35,0-3 1,-5 3-1,4-3 1,-1 3 59,1 2 1,-4 0 0,5 0-1,0 0-27,-2 0 1,6 0 0,-4 0 0,4 0-1,1 0 1,1 0 0,-1 0 0,1 0 28,-1 0 1,1 0-1,1 0 1,2 0-15,1 0 0,1 0 0,-4 0 0,2 0-34,2 0 1,5-5 0,-5 0 0,-1 1 8,3 2 1,-6 2-1,5 0 1,-1 0 47,0 0 0,5 0 1,-4 0-1,1 0-32,-1 0 1,6 0 0,-4 0-1,2 0-5,0 0 1,-6 0 0,6 0 0,0 0-18,-2 0 0,4-5 0,-6 0 0,1 1 5,-1 3 1,-1 1 0,-4 0-1,2 0 9,2 0 1,0 0 0,-6 0 0,0 0 19,1 0 0,-1 0 1,1 0-1,-1 0-33,1 0 0,-1-6 1,1 1-1,-1 2-4,0 1 1,1 2 0,-1 0 0,-1 0 4,-4 0 1,7 0 0,-5 0 0,0 0-4,2 0 0,0 0 0,1 0 0,1 0 13,-1 0 1,-1 0-1,-2 0 1,-2 0-8,2 0 0,2 0 0,1 0 0,0 0-9,1 0 0,-1 0 1,1 0-1,-1 0-1,1 0 1,-1 0 0,1 0-1,-3 0 23,-3 0 1,9 0 0,-3 0 0,1 0-10,0 0 0,-1 0 0,-1 0 0,1 0-10,-1 0 0,0 0 0,3 0 0,1 0 0,1 0 1,1 0 0,-6 0 0,1 0 2,-1 0 0,6 0 0,0 0 1,-2 0-2,-2 0 0,-2 0 0,1 0 0,-3 0-4,-2 0 0,2 0 0,-4 0 0,1 0-3,0 0 0,-1 0 0,3 0 1,-2 0-11,2 0 1,1 0-1,1 0 18,-4 0 1,4 0-1,-6 0 1,3 0-1,-1 0-2,2 0 1,-4 0 0,3 0 0,-1 0 2,-2 0 0,4 0 1,-7 0-1,0 0 2,2 0 0,-1 0 0,5 0 1,-5 0-3,1 0 0,-5 0 1,4 0 9,1 0 1,-4 0 0,6 0 0,-1 0 0,-1 0-2,0 0 1,3 0 0,-5 0 0,0 0 27,1 0 0,-4 5 0,5 0 0,-2-1-12,-1-2 0,8-2 1,-3 0-17,-1 0 1,4 0-1,-5 0 1,1 0-1,4 0-3,2 0 0,2 0 0,-1 0 0,-1 0-1,-4 0 0,4 0 0,-4 0 1,4 0-1,1 0 0,0 0 0,1 0 0,-1 0 0,1 0 1,4 0 0,3 0 0,-1 0 1,1 0 1,3 0 0,-4 0-1,2 0-31,4 0 0,-4 0 1,2 0-1,2 0 10,1 0 1,-3 0-1,0 0 1,2 0 17,1 0 0,2 0 0,0 0 0,1 0 2,-1 0 0,0 0 0,2 0 0,2 0 0,1 0 0,6 0 0,-6 0 0,-1 0-8,-2 0 0,1 0 0,1 0 7,0 0 0,-6 0 0,7 0 1,-1 0-1,0 0-4,1 0 1,1 0 0,-5 0 0,3 0 4,2 0 0,-1 0 0,-5 0 0,0 0 1,0 0 1,-1 0 0,-2 0-1,-3 0-1,3 0 1,0 0 0,-1 0-1,-2 0 0,-3 0 0,-1 0 0,-6 0 0,-1 0-3,-4 0 0,2 0 0,-7-2 0,-2-2-102,-1-1 0,-3 0-186,1 5 289,0 0 0,-16 2-31,-11 3 0,-17-3 1,-12 5-1</inkml:trace>
  <inkml:trace contextRef="#ctx0" brushRef="#br0" timeOffset="11">3554 10075 26901,'0'-16'-6952,"2"8"7030,3 2 1,3 5 0,8 1 340,0 0 1,0 0 0,-1 0 0,1 0-168,0 0 0,0 0 0,-1 0 0,3 0-76,3 0 1,-4 0 0,6-2 0,0-2-51,3-1 0,4 0 0,3 5 0,2 0-28,1 0 0,8-2 1,-2-1-1,3-3-80,3 3 1,-1 0 0,-2-1-1,-1-1 433,-2 1 1,0 1-1,5-1 1,0-1-238,0 2 0,0-1 1,2 1-1,2-3-201,1 3 0,8-4 0,-3 0 0,3 0 5,-3 0 1,10 2 0,-4 3-1,1-2-4,1-1 0,-4-2 0,-2 4 1,-1-3-8,2 3 1,1 1 0,2 2 0,-2-2 2,-4-3 0,4 3 1,-3-3-1,5 4-22,5 1 1,-3 0 0,3 0 0,-3 0 0,-3 0 1,3 0 0,1 0 0,3 0-1,-3 0 0,0 0 0,1 0 0,1-2 16,-2-3 0,4 3 0,0-3 0,0 3-8,0 2 0,0 0 0,-4 0 0,2 0-4,-1 0 1,-3 0-1,-1 0 1,0 0 8,0 0 0,0 0 1,0 0-1,0 0-16,-1 0 1,1 5 0,0 0-1,0-1 21,0-2 1,3-2 0,-1 0 0,-2 0 5,3 0 1,-5 0 0,6 1 0,-4 3-13,1 1 1,3 0-1,-4-5 1,0 0-4,-1 0 1,7 0-1,-1 0 1,0 0-1,2 0 1,-6 0-1,6 0 1,-2 0-10,0 0 0,6 0 0,-6 0 0,0 0-13,2 0 1,-2 0 0,5 0 0,-3 0-2,2 0 0,5 0 0,-7 0 0,0 0-20,0 0 1,-1 0 0,-2 0-1,1 0-14,-2 0 1,4 0-1,0 0 1,0 0 2,0 0 1,-2 0 0,-3 0 0,1 0-17,2 0 1,0 0 0,-3 0-1,-1 0 3,-1 0 0,7 2 1,-9 1-1,2 3 15,4-3 1,-3 4-1,-3 0 1,-1 0-2,-1 0 0,6 0 0,-9-3 0,1 1-1,1-2 0,-2-1 0,3 0 0,-3 1 5,-2 3 1,4-1 0,-4-5-1,2 0-13,4 0 0,1 0 1,2 0-1,-1 0 11,1 0 1,0 5 0,0 0 0,2-1-4,3-2 1,-2-2-1,6 0 1,-2 0-13,-4 0 0,9 0 0,0 0 0,-1 0-12,-3 0 1,3 0 0,-4 0 0,0-2-3,-1-3 1,5 3-1,-4-3 1,0 3 14,-1 2 0,5-2 1,-4-1-1,0-3-1,-1 3 0,3 1 1,-6 2-1,1 0 26,4 0 1,-6 0 0,0 0 0,-2 0-12,-4 0 0,-7 0 0,1 0 0,-6 0-17,-5 0 0,-4 0 0,-8 0 22,-4 0 0,4 0 0,-6 0 0</inkml:trace>
  <inkml:trace contextRef="#ctx0" brushRef="#br0" timeOffset="12">19104 10578 12287,'6'23'0,"-2"1"0,6 8 0,3 1 0,1 2 0,1 1 0,1-1 0,0-8 0,0-8 0,-1-7 0,1-7 0,0-12 0,-1-8 0,3-15 0,1-12 0,4-7 0,0-5 0,-1-4 0,6-6 0,-2 6 0,4-3 0,2-2 0</inkml:trace>
  <inkml:trace contextRef="#ctx0" brushRef="#br0" timeOffset="13">20896 8818 12287,'-2'-14'0,"-1"2"0,-3 1 0,6 9 0,7 4 0,0 10 0,0 7 0,6 2 0,-3-5 0,4 0 0,2 0 0,0-8 0,-1-2 0,1-6 0,0-6 0,6-16 0,5-17 0,4-8 0,6-5 0,3-13 0,9 0 0,3-3 0,-23 33 0,0 0 0,1 1 0,1 0 0,32-29 0</inkml:trace>
  <inkml:trace contextRef="#ctx0" brushRef="#br0" timeOffset="14">26084 8236 12287,'-24'-5'0,"3"0"0,3 5 0,3 8 0,6 5 0,4 11 0,3 1 0,2-3 0,0 1 0,12-2 0,4-7 0,3-4 0,4-4 0,-4-5 0,7-4 0,1-8 0,-3-10 0,6-15 0,-4-10 0,5-6 0,6-4 0,1 0 0,6-1 0,0 4 0,5 4 0,0 4 0,8 3 0,1-4 0,5 6 0</inkml:trace>
  <inkml:trace contextRef="#ctx0" brushRef="#br0" timeOffset="15">29040 7890 12287,'16'0'0,"0"0"0,-1 0 0,6 0 0,2-1 0,2-6 0,3-9 0,8-3 0,6-11 0,4-3 0,1 0 0,2-8 0,3 0 0,6-5 0,3-1 0,2 0 0</inkml:trace>
  <inkml:trace contextRef="#ctx0" brushRef="#br0" timeOffset="16">19780 12747 12287,'0'11'0,"1"-3"0,5-1 0,2-1 0,8-6 0,0 0 0,-1-2 0,-1-5 0,-3-9 0,3-14 0,-5-13 0,1-8 0,1-6 0,1-10 0,7-1 0,4 2 0,1 1 0,2 9 0,6 2 0,-1 0 0,8 5 0,1-5 0</inkml:trace>
  <inkml:trace contextRef="#ctx0" brushRef="#br0" timeOffset="17">22704 14822 12287,'-2'9'0,"-1"-2"0,-2 0 0,-1 1 0,6 8 0,0 0 0,7-2 0,4-2 0,3-2 0,7-6 0,0-1 0,-2-6 0,0-11 0,0-9 0,2-1 0,-2-4 0,1-9 0,1-5 0,5-3 0,4-2 0,8-7 0,2-2 0</inkml:trace>
  <inkml:trace contextRef="#ctx0" brushRef="#br0" timeOffset="18">23081 12386 31652,'21'-25'-5630,"0"4"6983,-2 4 1,-6 3-2489,-3 3 1103,-6 11 0,-3 9-217,-6 7 0,-7-7 0,3-3 1</inkml:trace>
  <inkml:trace contextRef="#ctx0" brushRef="#br0" timeOffset="19">23820 10814 20182,'-15'-16'0</inkml:trace>
  <inkml:trace contextRef="#ctx0" brushRef="#br0" timeOffset="20">24371 13675 12849,'0'-16'0,"0"11"0,14 10 0,3 11 0</inkml:trace>
  <inkml:trace contextRef="#ctx0" brushRef="#br0" timeOffset="21">27232 13030 25521,'-9'-16'-2208,"4"1"1,5 2 2574,5 8 1,4 7 0,7 14 0</inkml:trace>
  <inkml:trace contextRef="#ctx0" brushRef="#br0" timeOffset="22">9717 12338 32689,'-16'0'0,"8"0"0,1 0 0,8 0 0,5 0 0,4 0 0,4 0 0,2 0 0,1 0 0,4 0 0,-3 0 0,3 0 0,-2 0 0,2 0 0,2 0 0,6 0 0,1 0 0,3 0 0,14 0 0,0 0 0,2 0 0,0 0 0,5 0 0,4 0 0,3 0 0,2 0 0,0 0 0,0 0 0,2 0 0,3 0 0,2 0 0,6 0 0,1 0 0,4 0 0,3 0 0,-2 0 0,1 0-6,0 0 0,-38 0 1,0-1-1,1-1 1,-1 0-1,1 0 0,-1-1 0,1 1 1,1 1 0,-1-1 0,0 2 0,2 0 0,0 0 0,0 0 0,0 0 5,0 0 0,-1 0 0,2 0 0,0 0 0,38 0 0,0 0 0,-3 0 0,-39 0 0,1 0 0,-1 0 0,1 0 0,-1 0 0,1 0 0,0 0 0,0 0 1,42 0-1,1 2 1,-45-1-1,1 1-6,42 3 0,-41-2 1,1-1-1,40 0 1,-42 0-1,-1 0 6,1 0 0,-1 1 0,44 2 0,-43-5 1,0 0-1,45 2-1,-45 1 1,0-1-1,1-1 1,-1 0 0,1 1-1,-1 1 1,41 1 10,-6 1 0,6-3 1,-11 3-1,-2-3-25,-1-2 0,1 0 1,-5 0-1,0 0-15,2 0 0,-5 0 0,3 0 0,-5 0-2,-5 0 1,1 0 0,-7 0 0,-1 0-4,-2 0 0,-2 0 0,-1 0 0,-3 0 21,-1 0 1,-7 1-1,0 3 1,-7 1-171,-7-1 170,-4-3 1,-10-1 0,-7 0-28,-8 0 0,-8 0 0,-5 0 0,-5 0 25,-4 0 0,-3 0 1,-4 0-1,-5 0 5,-3 0 1,-2 0-1,-2 0 1,-4 0 0,-4 0 1,-4 0-1,-2 0 1,0 0 3,0 0 0,-5 0 0,-4 0 0,-1 0-16,-2 0 1,-9 0 0,7 2-1,-3 2 7,-8 1 0,3 0 1,-4-5-1,-1 0-3,3 0 1,38 0 0,0 0 0,2 0 0,0 0 0,-1 0 0,0 0 17,0 0 0,0 0 0,1 0 0,-1 0 0,1 0 0,0 0 0,0 0 0,0 0 0,0 0 0,-1 0 0,1 0 0,-2 0 0,1 0 0,-1 0 0,-1 0 0,2 0-3,1 0 1,1 0-1,-1 0 1,0 0-1,-41 2 1,44-1 0,-1 1-14,1 1 0,-1 0 0,-42 4 0,42-6 0,-1 1 0,1 1 0,1-1 0,-2 0 0,1 0 0,-42 5 0,42-4 0,1-1 1,-1 0-1,1-1 14,-44 1 1,40-2-1,0 0 1,2 0-1,1 0 1,-42 0 18,5 0 0,-4 0 1,9 2-1,1 1-40,-1 3 0,2-1 0,8-5 0,1 2-4,5 3 0,-6-3 0,8 3 0,1-3-1,2-2 0,4 5 1,3 0-1,0-1 18,2-3 1,-4-1 0,9 0 0,-3 0 37,-2 0 0,7 0 0,3 0 0,4 0 1,1 0 1,6 0-1,2 0 1,1 0-16,4 0 0,6 0-4,3 0 1,8 0 14,2 0 1,7 0 0,11 0 0,1 0 3,2 0 1,12 0 0,-2 0 0,4 0 0,4 0 0,1 0 1,9 0-1,3 0-18,6 0 1,3 0 0,5-1 0,4-3-50,4-1 1,11-6 0,-4 6 0,4 0 22,-40 1 1,1 1 0,0 2-1,1 0 1,1-2 0,0-1-1,1 2 1,0-1 5,0 0 0,1 1 1,1-1-1,0 1 0,-2 1 1,1 2-1,1-1 1,-1 0 7,-1 0 0,0 0 0,6 0 0,0 0 0,-4 0 0,0 0 0,0 0 0,1 0 0,-1 0 0,1 0 0,2 0 0,0 0 0,-1 0 0,1 0 0,-1 0 0,0 0-5,2 0 1,0 0-1,3-1 1,0 0 0,-6-1-1,0 0 1,2 0 0,-1-1-5,-1 1 0,1 1 0,3-1 0,0 0 0,-2 0 0,0 1 1,0-2-1,0 0 6,0 1 0,1 1 1,2 0-1,1 0 1,-4 1-1,0 0 1,1 0-1,0 0 22,2 0 0,0 0 1,-1 0-1,0 0 0,-4 0 1,0 0-1,-2 0 1,0 0-2,-2 0 1,0 0-1,-1 0 1,-1 0 0,43 0-1,-5-2-25,-4-3 0,-8 3 1,-4-3-1,-4 3-20,-1 2 0,-7-5 0,-3 0 1,-6 1 9,-5 3 0,1 1 0,-6 0 0,-4-2-38,-5-3 0,0 3 0,-7-3-84,-2 3 1,-1 2 138,-3 0 0,1 7 0,0 2 0</inkml:trace>
  <inkml:trace contextRef="#ctx0" brushRef="#br0" timeOffset="23">16148 12260 30571,'8'16'-1514,"5"-1"1,-6 1 0,1 2-1,3 1 829,-2 2 1,5-2 0,-4-7 783,4-1 0,2-8 175,-1 2 0,-1-10 0,-3-7 0,-4-6-842,0-3 1,-4-12 0,8 2 0,1-2 258,2-1 0,4 1 0,1-2 0,3-1 177,3 1 0,-1 3 0,3 4 0,-6 4-1554,-4 1 1696,6 2 1,-6 6 0,6-1 0</inkml:trace>
  <inkml:trace contextRef="#ctx0" brushRef="#br0" timeOffset="24">3444 13753 23934,'1'-9'-4313,"5"4"4915,4 3 0,-1 2-343,1 0 0,1 0 0,5 0-143,-1 0 1,1 0 0,0 0 0,-1 0-40,1 0 1,5 0 0,2 0-1,1 0-22,4 0 1,4 0 0,3 0-1,1 0-14,-1 0 1,9 0 0,1 0 0,3 0-40,2 0 0,3 0 1,-1-1-1,4-3 283,0-1 1,3 0-1,-5 5 1,1 0-264,-1 0 0,9 0 0,-4 0 0,0 0-22,3 0 0,-1 0 0,3 0 0,3 0 0,1 0 0,0 0 0,-5 0 0,0 0 0,0 0 0,3 0 0,-1 0 0,-2 0 0,3 0 0,-3 0 0,7 0 0,-4 0 0,-3 0 0,9 0 0,-9 0 0,1 0-3,1 0 1,-4 0 0,0 0 0,-2 0-20,1 0 0,5 1 1,-8 3-1,3 1 5,-3-1 1,4-1 0,-3 1 0,3 1 9,2-2 0,0-1 0,2-2 0,1 0 2,2 0 1,5 5 0,-3 1 0,0-3 1,0-1 1,3 0-1,-3 1 1,2 2-7,3-1 1,0 3 0,2-2 0,-2-1 7,0-3 0,11 4 0,-6 1 0,2-3 5,-1-1 1,-35-1 0,0 0 0,38 2 0,2 2 9,1-1 0,-7-2 1,6-2-1,0 1-1,-42 2 1,1 0 0,0-2 0,1-1 0,-1 3 0,0 0 0,43-2 1,-3-1 1,-37 0-1,1 0 1,-2 0-1,0 0 1,1 0-1,0 0 0,0 0 0,0 0 1,-2 0-1,1 0 1,-2 0-1,0 0 1,45 0-5,-45 0 0,0 0 0,43 6 0,-44-4 0,1 1 1,-1-1-1,1-1 7,42 1 1,-38-2 0,0 0-1,-2 0 1,-1 0 0,0 0 0,0 0-9,0 0 0,-1 0 1,0 2-1,-1 1 1,4 0-1,0 0 1,0-1-1,0-1 3,-1 0 0,1 0 0,1-1 0,0 0 0,40 0 0,-43 0 0,0 0-1,1 0 0,1 0 0,3 0 0,1 0 0,-1 0 0,1 0 0,-2 0 0,1 0-31,1 0 0,1 0 0,-2 0 1,1 0-1,0 0 0,1 0 1,-3 0-1,-1 0 27,0 0 0,0 0 0,5 0 1,-1 0-1,-6 0 0,0 0 0,1 0 1,0 0-1,0 0 0,0 0 0,1 0 0,0 0 1,0 0-1,0 0 0,-1 0 0,0 0 4,1 0 0,0 0 0,-1 0 0,0 0 0,-2 0 0,0 0 0,0 0 0,-1 0-3,0 0 0,1 0 0,5 0 1,-1 0-1,-3 0 0,-1 0 0,0 0 1,-1 0 11,40 0 1,-1 0 0,-3 0 0,-6 0-10,-4 0 1,-2 0-1,-7 0 1,1 0-7,0 0 1,-5 0 0,-2 0 0,-4 0-3,-6 0 1,-1 0 0,-8 2 0,-4 1-53,-5 2 1,-5 1-2,-8-6 0,-8 0 45,-7 0 0,-14 0 0,-14 0 0,-5-2 50,-3-3 1,-3 3 0,2-3 0,-5 3-50,-3 2 0,-2 0 0,-2 0 1,-3 0-3,-6 0 0,-3 0 1,-2 0-1,-2 0 2,-3 0 0,-2 0 1,-5 0-1,2-2 1,-2-3 1,-8 3-1,0-3 1,-1 1 18,-2-1 0,4 3 0,38 0 1,-1-1-1,0 2 0,-1 0-6,0 1 0,0 0 0,-2 0 0,1 0 1,-1 0-1,0 0 0,-1 0 0,0 0-55,0 0 1,-1 0-1,-5 0 1,0 0-1,1 0 1,1 0-1,-1 0 1,0 0 48,-3 0 1,0 0 0,2 0-1,0 0 1,-4 0 0,-1 0 0,0 0-1,0 0-4,-3 1 1,0-2-1,-2-1 1,1-1-1,2 0 1,0-1-1,0 1 1,1-1-2,1 1 1,0-1-1,0 0 1,-1 1-1,-1 1 1,-1 1-1,0-2 1,0 0 0,0 2 1,0-1 0,0 1 0,0 0 0,-1 1 0,-1 0 0,-1 1 0,-1 0-95,0 2 0,-2-1 0,-5-1 0,-1 0 0,4 2 0,-1 1 0,0-1 0,1-1 89,2 1 0,0-1 0,-8 1 0,0 0 0,5-3 0,-1 0 0,-2 0 1,0 0 2,0 0 1,0 0 0,-5 0 0,1 0 0,5 0-1,1 0 1,0 0 0,-1 0 0,1 0 0,0 0 0,-4 0 0,2 0 0,4 0 0,2 0 0,-1 0 0,0 0 1,1 0 0,-2 0 0,-5 0 1,0 0-1,4 0 0,-1 0 0,2 0 1,-1 0-4,1 0 0,1 0 0,-6 0 0,1 1 0,3 1 0,1 0 0,0 1 0,1-1 3,-2 0 1,0 0 0,-6-1 0,-1-1 0,5 1 0,0-2 0,-1 1 0,1 0-3,2 0 1,-1 0 0,-4 0 0,0 0 0,5 1 0,-1 0 0,2 1 0,-1 0 6,1 0 1,1 1 0,-1 0-1,0-1 1,4-2 0,1 0 0,1 0-1,-1 0-2,2 0 0,1 0 0,-1 2 0,0 1 0,5 0 0,1 0 0,0-1 1,1-1-41,1 0 0,0 0 0,-3 1 0,1 1 0,4 0 0,1-1 0,1 0 1,0 0 31,0-1 0,1 0 1,1-1-1,2 0 1,2 0-1,1 0 1,-41 0-10,6 0 1,0 0 0,11 0 0,3 0 0,1 0 0,4 0 0,4 0 0,4 0 73,4 0 1,9 0 0,5 0 0,7 0-60,7 0 1,4 5 0,3 2-19,3 2 1,6-6 0,10 4 0,8-2-75,6 0 1,5 6 0,9-6 0,2-1 133,2-3 0,14 5 1,1-1-1,8-2-56,2-1 0,7-2 1,2 0-1,4 0 11,6 0 1,8 0 0,0-2-1,-43 1 1,0-1 7,1 0 0,1-1 0,5-3 0,0-1 0,2 2 0,0 0 1,2-1-1,0 0-63,2 1 0,-1-1 0,-2-1 0,0 0 1,3 3-1,1 0 0,0-2 0,0 1 56,3 0 0,0 0 1,0 0-1,0 1 0,-1-1 1,0-1-1,1 3 0,0-1 93,-3 1 0,2-1 1,6 3-1,0-1 1,-1-2-1,-1-1 1,1 1-1,0 1-52,1 1 0,-1 1 0,0-1 0,0 0 0,-1 1 0,-1-1 0,1-1 0,-1 0-23,2 2 0,1-1 1,3-2-1,-1-1 1,-2 1-1,-1 0 1,0-1-1,0 1-10,-1 1 1,0 1 0,5-2 0,1 1 0,0-1 0,1 1 0,-1-1 0,-1 1-92,0-1 1,0 1 0,0 0 0,-1 0 0,-3 3 0,-1 0 0,1 0 0,0-1 79,2-2 0,0 0 0,-1 3 0,-1-1 1,1-2-1,0 0 0,0 2 0,0 1 1,0 0 0,-1 0 1,3-1-1,0 0 1,-3-1-1,0 0 1,1 0-1,-1-1 1,-2 1 1,1 1 0,-1-1-1,1 0 1,-2 1 0,1-1-1,-1-1 1,0 0 2,0 1 0,1 1 0,0 0 0,-1 0 0,-2 1 0,0 0 0,-1 0 1,0-2 0,0 0 1,-1-1 0,0 2 0,0 0 0,3-1 0,0-1-1,0 2 1,0 1-5,0-1 0,0 2 0,-4 1 1,1 1-1,-2-1 0,1 1 0,-2-1 1,1 1-42,0 1 1,-1-1 0,3-2 0,-1 0-1,-2 2 1,0-1 0,-3-1 0,0 0 44,-3-1 0,1 0 1,6 2-1,-1 1 1,-4 0-1,-1-1 1,2 0-1,-1 0 0,-3-1 0,1 0 0,2-1 0,-1 0 0,-4 0 1,0 0-1,2 0 0,-1 0-3,2 0 1,0 0-1,4 0 1,0 0 0,-2 0-1,-1 0 1,-1 0 0,-1 0-6,-1 0 0,0 0 1,-1 0-1,0 0 1,-1 0-1,-1 0 1,39 0-5,-1 0 0,-4 0 0,-5 0 1,-5 0-7,-5 0 1,0-2-1,-11-2 1,-2-1 119,-3 2 1,-2-4 0,-14 1-106,-3 3 0,-2-4 0,4 2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13663 3804 32241,'-8'0'0,"1"0"0,8 0 0,5 0 0,4 0 0,1 0 0,3 0 0,3 0 0,1 0 0,6 0 0,2 0 0,6 0 0,4 0 0,12 0 0,13 0 0,10 0 0,13 0 0,-36 0 0,2 0 0,3 0 0,1 0 0,2 0 0,1 0 0,3 0 0,1 0 0,3 0 1,1 0-1,1 0 0,1 0 0,-1 0 1,0 1 4,0 2 0,1 0 0,6-2 0,1 1 1,-1 2-1,1 1 0,-1-1 0,0 1 1,0-1 0,1 0 0,6 1 0,-1-1 1,-4 2-1,0 0 0,3-1 0,0-1-6,2-1 0,1 1 1,1 2-1,0 0 0,-1-1 1,0-1-1,0 1 1,-1 0-7,0 1 1,1-1 0,3-2 0,-1-1 0,-4 3 0,-2 1-1,1-1 1,-1 0-6,2 0 1,-2-1-1,-4 0 1,-1 1-1,-5-3 1,-1 1-1,-2 1 1,-1 1-3,-2-1 0,-1 0 1,-1 1-1,-1-1 0,-11-2 1,-2 0-1,38 3-14,-12-2 0,-10 1 0,-8-1 0,-11 3 17,-7-3 0,-11-1 0,-3-2-131,-4 0 0,-6-5-228,-1-1 0,-8 1 0,-2 5 0,-10-2 380,-10-3 1,-6 3-1,-10-3 1,-6 3-59,-4 2 1,-6 0 0,-2 0 0,-1-1 36,1-5 1,-3 5 0,1-5 0,-4 5-5,-4 1 0,-10-6 0,-1-1 1,-5 0 20,-4 0 1,36 1 0,0 0 0,-1 2 0,0-1 0,-2 0 0,-1 0-13,-1 0 1,-1-1 0,-6 2-1,0 0 1,3-2 0,0 0-1,1 1 1,-1 1 20,-1 0 0,1 1 0,-3-2 0,1-1 0,-1 3 0,1-1 0,-1 1 0,-1-1 143,1 1 1,-2-1-1,-2 1 1,-1-1-1,3 3 1,0-1-1,-3-1 1,1 1-192,-1 0 1,0 0-1,-3 1 1,0 0-1,1 1 1,-1-1-1,2-1 1,0 0 36,-2 0 0,-1-1 0,4 0 0,-1 1 0,-1 1 0,0 0 0,1-1 0,1 0-11,2 0 1,0-1 0,-3 0 0,1-1-1,9 2 1,0 1 0,0-2 0,0 1 2,3 0 1,0 0-1,-2 0 1,2 1-1,7-1 1,3 0-1,-41-3-22,7 1 1,7 3-1,9 1 1,5 0-28,9 0 0,3 0 0,11 0-57,3 0 86,9 0 1,7 0-1,16 0 19,12 0 0,17 0 0,18 0 0,14 0-1,14 0 0,-29 0 0,2 0 1,8 0-1,3 0 0,5 0 0,2 0-2,8 0 1,2 0 0,7 0 0,1 0-1,0 0 1,1 0 0,-27 0 0,1 0-1,0 0 5,0-1 1,1 1-1,2 1 1,5 0-1,1 1 1,0 0-1,2 0 1,-1 0 0,1 1-1,0-1 1,-1 0-1,1 1-1,0-1 1,0 1 0,1-1 0,0 0 0,1 0 0,-1-1 0,-2 0 0,0-1-1,0 1 1,-1 0 0,1 0 0,-1 0 5,2 1 1,1 0-1,-1-1 1,-2 1-1,1 0 1,-2 0-1,-5-2 1,-1 1-1,0-1 1,26 2-1,-2 0 0,-7 0 1,-2 1 0,0 0 0,-1-1 0,-7-1 0,-2 0-1,-1 1 1,-1 0 3,-4 0 1,-2 1-1,-6 0 1,-3 1 0,-4-2-1,-1-1 1,36 5 10,-7-3 0,-16 1 0,-1-1 0,-9 2 21,-7-1 1,-11-2 0,-10-2-97,-3 0 22,-10 0 1,-27 0 0,-19 0 8,-13 0 0,-12 0 0,-8 0 1,-6 0 20,-9 0 1,36-3-1,-3 0 1,-5 0 0,-1-1-1,-5 1 1,-1-1 2,-6 1 1,-2-1 0,-10 1 0,-1-1 0,-1 2 0,0-1 0,-3-1 0,0-1-1,28 3 0,1-1 0,-2 0 0,-4-1 0,-1-1 0,-1 1 0,1 2 0,0 0 0,-1-1 0,1 1 1,-1 0-1,-1 0-4,-1-1 0,0 1 1,0 0-1,-1-2 1,0 0-1,2 1 1,3 1-1,1 0 1,0 1-1,2-1 0,0 1 1,0 0-15,0 0 0,2 1 1,-2 0-1,-3 0 1,-1 0-1,1 1 1,-19 1-1,2 0 1,2 0-1,2 1 16,3-1 0,1 0 0,-2-1 0,2-1 0,9 0 1,2 0-1,2 0 0,0 0 4,3 0 0,1 0 0,1 0 1,2 0-1,5 0 0,2 0 0,-43 0 9,8 0 1,9-1-1,17-3 1,9-1 36,8 1 1,8 1 0,5-1 75,5-1 0,10-2-573,6 2 1,5 3-1,9-3 1,12 3 436,14 2 0,28 0 1,15 0-1,-31 0 1,2-2 10,9 0 0,1-1 1,8 2-1,3 0 1,7-1-1,3-1 1,2 2-1,2 0 7,1 1 0,3 0 0,-22 0 0,2 0 0,0 0 0,-1 0 0,-1 0 0,1 0 0,2 0 0,1 0 0,0 0-2,3 0 1,0 0 0,1 0 0,4 1 0,0-1 0,0 1 0,0 0 0,1 0 0,-1 1 0,-1-1 0,0 1 0,1 0-1,1-1 1,1 0-1,0 0 1,0 1-1,-1 1 1,0-1-1,-2 1 1,0-1-1,-1 0 1,-1 1-1,-1-1 1,-1 0-13,-2 0 0,0 1 0,0-1 0,6 2 0,1 0 1,-2 1-1,-7-2 0,-2 0 0,0 1 0,-2 0 1,1 0-1,-2 0-16,-1 0 0,-1-1 1,-2 1-1,21 3 0,-3 0 1,-3-3-1,-3 0 1,-5 2-1,-1-1 327,-4 0 0,-2 0 0,-7-2 0,-3 0 0,38 5 0,-13-1-291,-12-3 0,-9-2 0,-12-2 0,-7 0-38,-7 0-12,-6 0 1,-15 5 39,-21 12 0,-10-8 0</inkml:trace>
  <inkml:trace contextRef="#ctx0" brushRef="#br0" timeOffset="1">11714 4338 12287,'-11'0'0,"1"0"0,-2 0 0,-2 0 0,-2 0 0,-2 2 0,-1 1 0,-3 4 0,-3 2 0,4-4 0,-3 4 0,-1-2 0,1-3 0,-1 3 0,-1-2 0,2 0 0,3-5 0,-4 0 0,-1 0 0,0 0 0,0 5 0,-8 0 0,-1-1 0,-1-2 0,-3 3 0,3 0 0,-5-1 0,1-3 0,-5-1 0,3 0 0,-2 0 0,2 0 0,-1-7 0,3-3 0,-2-4 0,-2-2 0,-10 1 0,7-1 0,-1 0 0,5 0 0,-6-5 0,3 0 0,1 1 0,0-3 0,-4 4 0,7-8 0,-2 1 0,2 2 0,-3-11 0,5 3 0,1-1 0,8 0 0,-1-4 0,8-1 0,-2-2 0,-1-4 0,6 0 0,-3 1 0,-1 3 0,1 1 0,-2-11 0,-4-1 0,2-3 0,2 1 0,12 6 0,-2 2 0,2-1 0,0-2 0,6-3 0,2 4 0,5 0 0,1-1 0,0-4 0,1-2 0,3 0 0,1 0 0,7-1 0,-1 3 0,3-4 0,1 0 0,1-5 0,2 5 0,1-1 0,2-1 0,7 0 0,-2-3 0,4 2 0,1 1 0,11 2 0,3-3 0,4 3 0,7 2 0,5-4 0,6 4 0,3 0 0,-35 27 0,1 0 0,1-2 0,0 0 0,2 3 0,0 0 0,1 0 0,1 1-27,1 1 1,0-1 0,-2 2-1,0-1 1,2 1 0,1 1 0,0 0-1,0 0 27,1 1 0,1 0 0,-1 3 0,0 1 0,-1-1 0,1 0 0,-1 1 0,1 2 0,0 2 0,0 0 0,-1-2 0,1 0 0,1 3 0,1 0 0,-2-1 0,1 1 0,0 1 0,1 1 0,-1 1 0,1 1 0,0 0 0,0 0 0,0 0 0,1 1 0,1-2 0,0 2 0,1 1 0,0 1 0,-3 1 0,0 0 0,-1-1 0,-1 1 0,40-5 0,2 6 0,-2-3 0,-2 6 0,-2 6 0,-3-3 0,-2 8 0,-3 1 0,-2 2 0,-2 7 0,-5 1 0,-2 3 0,-4 3 0,6 2 0,-7 3 0,-3 2 0,-1 1 0,-1 6 0,-4-2 0,-2 4 0,-3 5 0,2 7 0,-7 0 0,-3 1 0,0 3 0,-3 10 0,1-6 0,-3 6 0,-3 5 0,2 0 0,-7 0 0,-3-3 0,-6-2 0,-3 8 0,-6-2 0,3-3 0,-3-2 0,-8 10 0,-6-1 0,-3 4 0,-1 2 0,-8-3 0,-5-2 0,-5-1 0,-4-1 0,16-38 0,-2 0 0,-20 30 0,-6-1 0,-4-7 0,-6-4 0,0-8 0,-8-2 0,31-23 0,-1-1 0,-3 0 0,-2-1 0,-3-1 0,-1-1 0,-2 0 0,0 0-59,-2-1 0,-1 1 0,-9 3 0,-1-1 0,7-3 0,0 0 1,-4 1-1,0 0 59,0-1 0,1 0 0,2 1 0,2-1 0,2-2 0,0-1 0,4 0 0,0 1 0,0 0 0,2 0 0,-38 13 0,7 1 0,7-7 50,3-3 0,7-2 0,6-6 1,6-1-51,5-3 0,4 1 0,8-7 0,4-1 0,5-1 0,10 2 0,4-10 0</inkml:trace>
  <inkml:trace contextRef="#ctx0" brushRef="#br0" timeOffset="2">13915 1320 26456,'0'16'-2270,"0"0"0,0 1 0,0 2 1503,0 2 1,0 0 0,2-3 437,3 3 1,2-4 0,5 2 261,-1-6 0,-6-1 246,5-7 0,1-7 0,3-8 0,0-6-196,2-5 1,-2-3 0,12-9 0,3-4 23,6-5 0,4 2 0,6-4 1,-1-1-283,0-1 1,8 3-1,-8 11 1,-2 3 628,-2 2 0,-4 5-155,-4 6 1,-1 0 0,1 1 0</inkml:trace>
  <inkml:trace contextRef="#ctx0" brushRef="#br0" timeOffset="3">14984 1100 23818,'-7'-15'-427,"-3"9"0,-11 26 0,-4 13 0</inkml:trace>
  <inkml:trace contextRef="#ctx0" brushRef="#br0" timeOffset="4">19905 12904 12287,'2'-8'0,"3"2"0,6 5 0,3 1 0,3 0 0,2 0 0,2 0 0,2 0 0,-2 0 0,5 0 0,4 0 0,3 0 0,2 0 0,2 0 0,7-6 0,-1 1 0,6 2 0,4 1 0,4 2 0,-3 0 0,2 0 0,4 0 0,1 0 0,5 0 0,2 0 0,0 0 0,15 5 0,-12 0 0,4-1 0,2-2 0,7-2 0,-9 0 0,0 0 0,2 0 0,-2 0 0,2 0 0,-2 0 0,0 0 0,9 0 0,-9 0 0,0 0 0,2 0 0,4 0 0,1 0 0,-2 0 0,2 0 0,0 0 0,-1 0 0,1 0 0,2 0 0,5 0 0,-5 0 0,-2 0 0,-2 0 0,9 0 0,-43 0 0,-1 0 0,0 0 0,1 0 0,0 0 0,0 0 0,42 1 0,-43 1 0,1 0 0,-1 0 0,0 1 0,43 1 0,-38-3 0,1-1 0,38 0 0,-42 0 0,1 0 0,0 0 0,0 0 0,41 0 0,0 0 0,-43 0 0,0 0 0,3 0 0,0 0 0,-3 0 0,-1 0 0,2 0 0,0 0 0,-1 0 0,-1 0 0,43 0 0,-42 0 0,0 0 0,43 0 0,-43 1 0,-1 0 0,0 2 0,-1-1 0,2-1 0,-1 0 0,41 6 0,1-2 0,-42-2 0,1 0 0,0-1 0,0 1 0,1-3 0,-1 0 0,43 0 0,-5 0 0,-39 0 0,1 0 0,-1 0 0,1 0 0,43 0 0,-2 0 0,0 2 0,-4 1 0,-5 2 0,-1-1 0,7-1 0,-7 1 0,1 1 0,5-2 0,4 1 0,-2-1 0,1 3 0,0-3 0,1-1 0,-5-2 0,-2 0 0,3 0 0,4 0 0,-1 0 0,-1 0 0,1 0 0,-41 0 0,1 0 0,41 0 0,0 0 0,-3 0 0,-5 0 0,-4 0 0,-3 2 0,-3 3 0,5-3 0,-4 3 0,0-2 0,-1 3 0,10-3 0,-6 6 0,-3-2 0,-3-4 0,-8-1 0,-5-2 0,-8 0 0,-6 0 0,-4 0 0,-6 0 0,-4 0 0,-5 0 0,-3 0 0,-2 0 0,-2-2 0,-4-3 0,-1 2 0,-6-8 0,2-1 0,-1-2 0,-2 2 0,-2-2 0,0-4 0,0-6 0,0 3 0,0 2 0,0 1 0,0 2 0,0 1 0,0-1 0,0 0 0,0-6 0,0-5 0,0-4 0,0-6 0,5-1 0,2-8 0,2-1 0,3-7 0,2-9 0,2-5 0,-1 2 0,1-1 0,5-8 0,0 11 0,-2-4 0,-1-2 0,-8-2 0,-1 6 0,0 1 0,-1-1 0,-4-1 0,3 3 0,-2-3 0,0-1 0,1 2 0,-6 7 0,0 4 0,0 7 0,0-7 0,0 12 0,0 1 2,0 2 1,-6 5 0,-1 7 0,-1 3 24,-5 3 0,-1 1 1,-1 5-1,-1 0 45,0 1 1,-5 6-1,-1 4 1,-3 3 21,-3 2 0,4 0 0,-3 0 0,0 0 3,-3 0 0,-7 0 1,0 2-1,3 1-5,0 2 1,-2 1 0,-3-5 0,-1 3 4,-4 1 0,-1 0 1,-1-5-1,3 0 7,1 0 0,-5 0 0,-7 0 0,-2 0-7,-4 0 1,-1 6-1,-5-1 1,-4-2-26,-4-1 1,-6 3-1,5 0 1,-4-1-51,1-2 0,33 0 0,1 1 0,-38 2 0,-6-1-15,-1-3 0,5-1 0,-5 0 0,43 0 0,0 0-44,-3 0 0,0 0 0,-2 0 0,-1 0 1,-4 0-1,0 0 0,0 0 0,0 0 42,1 0 1,0 0-1,-7 0 1,0 0 0,3 0-1,1 0 1,-2 0 0,-1 0-3,-1 0 0,0 0 0,1 0 0,0 0 1,0 0-1,0 0 0,1 0 0,-1 0-67,0 0 1,0 0 0,-1 0 0,0 0 0,-1 0 0,0 0 0,1 0 0,0 0 64,2 0 1,0 0 0,-5 0 0,0 0-1,2 0 1,1 0 0,-3 0 0,0 0 0,-1 0 0,-1 0 0,7 0 0,0 0 1,-2 0-1,0 0 0,2 0 0,1 0 0,2 0 0,-1 0 0,-8 0 1,1 0-1,4 1 0,1 0 1,-2 1-1,0 0-3,1 0 0,0 1 1,-5 2-1,-1 0 1,2-1-1,1-1 0,-1 1 1,-1-1-1,-2 1 1,0-1-1,4 1 1,2-1 0,-2-1-1,0 0 1,2 1 0,0 1 0,3 0 0,-1 1 0,-3-3 0,-1-1 0,6 2 0,1-1 0,-3 0 0,-1 0 0,1 0 1,0 1-1,-3-1 1,0 0-1,2 2 1,1 0-1,2 0 1,-1-1 0,2-1 0,-1 0 1,-3-1-1,1 1 1,7 0-1,0 0 1,0 0-1,1 1-1,0-1 1,1-1 0,-2 3 0,1-1 0,1 1 0,1-1 0,0 1 0,0-1-17,2 1 0,0-1 0,-3 1 0,1-1 0,4-1 0,1 0 0,0 0 0,1 1 19,-44 1 0,12-1 1,6 1-1,3 1 2,4-2 0,4 1 0,12-1 0,0 3-5,0-3 1,1 4-1,2-2 1,4-1 74,2-2 1,1 3-1,7 0 1,4 0-87,5 2 1,4-5 0,1 5 100,0 0 1,6 0-1,1 5 1,2-1-209,4 1 0,1 2 0,2 2 56,0-1 1,0 1-1,0 0 1,0-1-43,0 1 1,-5 2-1,-1 3 1,3 5 0,1 3 1,2 10 0,0 5-1,0 6 28,0 8 1,5 12-1,1 10 1,-4-35-1,-1 1 25,0 2 1,0 2-1,-2 2 1,0 0-1,0 0 1,-1-1-1,-1 2 1,-1-1-24,0 1 0,-1 1 0,0 1 0,-1 0 0,-1-6 0,-1 0 0,0-3 0,0 0 14,-8 40 1,1-6 0,-3-5-1,1-5 56,1-7 0,-2-13 0,13-1 0,2-7 3,1-3 0,7-3 0,0-4 0,1-1 0</inkml:trace>
  <inkml:trace contextRef="#ctx0" brushRef="#br0" timeOffset="5">23018 12700 12287,'-14'2'0,"2"1"0,2 2 0,5 6 0,-6-4 0,-1 2 0,3-1 0,-1 3 0,-3-6 0,-1-3 0,4 3 0,-1 0 0,-1-1 0,-2-2 0,4-2 0,-2 0 0,-4 0 0,-3 0 0,-4 0 0,4 0 0,-4 0 0,-2 0 0,6 0 0,-3-2 0,1-2 0,0-1 0,-2-7 0,4 0 0,-2-6 0,2-3 0,1-5 0,1 2 0,-3-4 0,-1-6 0,0 0 0,6 2 0,-1-1 0,0-4 0,-3 2 0,2-5 0,3 0 0,0 0 0,5 0 0,0-4 0,2 2 0,4-2 0,1 1 0,2-3 0,2 1 0,3-4 0,4 0 0,6 4 0,-1 1 0,-3 0 0,8-4 0,-3 7 0,1-1 0,1 1 0,3 2 0,1-1 0,3 5 0,3 0 0,2 0 0,1 5 0,0 4 0,1 5 0,6-1 0,4 1 0,4 3 0,1 6 0,-5 0 0,0 6 0,1 1 0,3-2 0,-6 6 0,-2-3 0,-1 6 0,0 3 0,-6 12 0,-6 1 0,-1 5 0,1 5 0,-4 8 0,3 6 0,-1 4 0,-4 1 0,-2 7 0,-1 3 0,0 3 0,0-2 0,-1 8 0,-1-3 0,-3 1 0,-6 1 0,2-2 0,-2 0 0,-1-2 0,-3-4 0,-1 3 0,0-9 0,0-4 0,0-4 0,-1-8 0,-5 2 0,-4-6 0,-4-4 0,-9-5 0,-3-4 0,-4-1 0,-1-1 0,-1 3 0,-1-8 0,-2 1 0,-1-2 0,1 3 0,7-6 0,2-1 0,-2 1 0,0 4 0,0-4 0,1 2 0,0 3 0,4 2 0,-7 2 0,6-1 0</inkml:trace>
  <inkml:trace contextRef="#ctx0" brushRef="#br0" timeOffset="6">23160 12857 12287,'0'-35'0,"0"4"0,0 6 0,0 13 0,7 5 0,2 7 0</inkml:trace>
  <inkml:trace contextRef="#ctx0" brushRef="#br0" timeOffset="7">23081 11113 14647,'0'15'-1170,"2"-4"1150,3-1 1,-1-1 0,6 3 0,3-3 0,1-2 87,1-4 0,1-8 1,0-7-1,-1-7-94,1-8 0,3-2 0,1-4 0,-3-4-1,2-5 1,0 4-1,-3-3 1,0 1 8,0-2 0,5 2 0,-2 12 0,-3 4-1,-4 1 1,-7 2-31,5 5 1,1 1 0,5-1 0</inkml:trace>
  <inkml:trace contextRef="#ctx0" brushRef="#br0" timeOffset="8">20330 12794 12287,'-16'-17'0,"0"-4"0,8 3 0,2 13 0,12 10 0,2 4 0,8 7 0</inkml:trace>
  <inkml:trace contextRef="#ctx0" brushRef="#br0" timeOffset="9">20880 12763 12287,'-10'-12'0,"-1"-2"0,1 0 0,1 1 0,2 10 0,7-2 0,0 10 0,7 4 0,2 6 0</inkml:trace>
  <inkml:trace contextRef="#ctx0" brushRef="#br0" timeOffset="10">21258 12810 12287,'1'-23'0,"5"8"0,-5 4 0,6 8 0,0-3 0,2 1 0,7 5 0</inkml:trace>
  <inkml:trace contextRef="#ctx0" brushRef="#br0" timeOffset="11">21729 12794 12287,'16'-7'0,"0"-1"0,-1-1 0,1-3 0,0 6 0,0 3 0,-1-6 0,1 0 0</inkml:trace>
  <inkml:trace contextRef="#ctx0" brushRef="#br0" timeOffset="12">28333 12967 12287,'-16'-7'0,"0"0"0,1-5 0,-1 2 0,0-1 0,0-5 0,1 1 0,-1-1 0,0 2 0,1 0 0,1 0 0,3-3 0,-1-4 0,5 1 0,0-2 0,0-3 0,-4 1 0,4-4 0,0 3 0,0 3 0,-3-6 0,3 2 0,0-2 0,0 1 0,2-2 0,5 2 0,0-2 0,0-3 0,0-1 0,0-2 0,0-3 0,0-2 0,5-1 0,2-4 0,2 0 0,3-4 0,0-2 0,0 4 0,-1 0 0,1 0 0,2 1 0,2 3 0,-1 2 0,1 3 0,0 1 0,0 6 0,-1-1 0,1 1 0,5 0 0,2-3 0,-1 1 0,1 2 0,5-2 0,-2 10 0,2 0 0,-1 1 0,6-5 0,-4 6 0,3 2 0,3 2 0,1 6 0,-1 1 0,2-1 0,-2 3 0,5-5 0,0 8 0,2 0 0,0-2 0,-7 5 0,4-3 0,-4 3 0,-4 2 0,4 0 0,-9 0 0,2 2 0,-2 3 0,4 4 0,-4 8 0,4 2 0,1 2 0,1 7 0,-1-1 0,1 4 0,-1 6 0,-5-4 0,1 5 0,-1-1 0,-2 0 0,1 6 0,-6-3 0,2 2 0,-2 0 0,-1-2 0,-3 4 0,-1-4 0,-3-1 0,3 4 0,-6-2 0,3 0 0,-1 1 0,-6 0 0,3 5 0,-2 1 0,0-1 0,1 0 0,-8 0 0,-3 0 0,-6 0 0,1-5 0,-3-2 0,-1-1 0,2-4 0,-5 3 0,-4-1 0,0-2 0,-2-2 0,-1-2 0,-8 1 0,1-1 0,-1 1 0,-1-1 0,-2-1 0,-2-4 0,3-5 0,-5-4 0,1-1 0,-1 0 0,1 0 0,1-6 0,6-1 0,-1-2 0,1-4 0,-6-1 0,0-2 0,2 0 0,2 0 0,-3 0 0,-3 0 0,1 0 0,-1 0 0,-1 0 0,9 0 0,-11-7 0,9-2 0</inkml:trace>
  <inkml:trace contextRef="#ctx0" brushRef="#br0" timeOffset="13">29166 12873 12287,'0'-35'0,"-2"5"0,-3 11 0,-4 16 0,-6 11 0</inkml:trace>
  <inkml:trace contextRef="#ctx0" brushRef="#br0" timeOffset="14">12594 13973 27567,'0'16'-7524,"0"0"6270,0-1 0,7 1 917,4 0 323,-4-1 1,5-4 158,-7-1 1,0-4-306,-5 4 1,0-5-34,0 6 1,0-6-1,0 6-264,0 1 0,0-3 0,-1-1 1,-3 1 667,-1 0 1,-7-1 0,1 5-1,-1-3 56,2 2 0,-4-3 0,3 0 0,-3-2-7,-2-4 1,1 4 0,-1-1-1,0-3 59,1-1 1,-3-2 0,-3 0 0,-3 0-50,-1 0 0,-10 0 1,4 0-1,-2 0 85,-1 0 0,5-5 1,1-2-1,2-2-18,-2-3 0,0-2 0,0-2 0,3-2-113,3-3 0,-1 2 0,4-7 0,-2-2-257,1-2 1,-2 1 0,1 1 0,2 2-85,1-2 0,2-2 1,1-1-1,1 1-164,3 4 1,-1-4 0,7 2-1,1-5-184,2-4 0,2-1 0,0 1 0,0-3 24,0 0 1,7-4 0,2 6-1,2-1 88,-1 1 0,-1 1 0,3 6 0,-1-1 137,1 1 1,2-1 0,2 1 0,1 1 167,4 4 0,-4-4 0,6 4 0,0-2 130,3 2 0,7-2 1,2 7-1,0 2 129,5 1 0,2 3 0,2-1 0,-2 0 98,2 1 0,6 4 0,3 2 0,-3 1 137,-1-1 1,-2 5 0,0-1 0,1 3-7,-1 2 1,0 0-1,0 2 1,0 3-134,0 6 1,-1 3 0,-4 2 0,-5 1-134,-4 4 1,-2-2 0,1 7-1,-3 2-158,-2 2 0,2 3 0,-4 4 1,1 3-137,0 0 1,-7 6-1,2-6 1,-3 2-156,-3 0 1,-1-2 0,-3 5 0,-4-1-109,0 0 1,-5 4 0,3-6 0,-5 2-15,-5-2 0,-2 3 0,-7-3 0,0 2 64,-4-2 1,-6 2 0,-1-6 0,-3 0 162,-5 1 0,-2-3 0,2-4 0,-2-1 153,-2 1 0,-1-6 0,1 0 0,-3 0 144,0-1 1,-5-2-1,4-8 1,-1 1 126,0 0 1,8-8-1,-3-2 1,5-5 133,6-1 1,-2 0 0,7 0-1,4 2 1342,5 3-1486,5-3 0,7 5 1,0-7-1</inkml:trace>
  <inkml:trace contextRef="#ctx0" brushRef="#br0" timeOffset="15">13412 13502 29626,'0'10'-2794,"0"1"0,2 1 1,1 2 2418,2 1 1,6 1 0,-4 0-1,2 0 411,3-1 1,2-6 0,2-4 360,-1-3 1,1-9 0,0-3 0,-1-4-419,1-2 1,5-5 0,0-2 0,-2-1-112,-1-4 1,-8 0 0,1 0 0,3 2 83,5-2 0,-2 5 0,6 0 0,0 2-441,3 1 1,5-1 869,6 5 1,3 0-1,7 0 1</inkml:trace>
  <inkml:trace contextRef="#ctx0" brushRef="#br0" timeOffset="16">15613 11065 32767,'0'11'-8620,"-2"-2"8700,-3-2 1,-4 3 0,-8-5 0,-4-1 495,-5-2 0,0-2 0,-4 0 1,-5 0-1,-2 0-172,-1 0 1,-8 0 0,1 0 0,-6 0-136,1 0 1,-5 0 0,0 0 0,-5 0-102,-5 0 0,-6-6 0,-1-1 1,-3 0-104,-5 0 1,35 4-1,-1-1 1,0 2 0,-1 1-1,-1-2 1,-2 1-78,2 0 0,-1 0 1,-3-1-1,1-1 1,-2 1-1,-1 1 0,-2 0 1,0 0 220,-1 2 1,-1-1 0,-3-2 0,0 0 0,0 0 0,1-1 0,-2 1 0,0-1-210,-1 1 0,0-1 0,-2-1 0,-1-2 0,1 1 0,-1 0 0,1-2 0,1-1 0,0-2 0,0 1 0,2-2 0,0 1 0,0 1 0,0 1 0,1-2 0,0-1 0,0 0 0,0-1 0,-3 3 0,0 0 0,5-3 0,-1-1 0,1 1 0,0-2 0,1 1 0,0-1 0,1-3 0,-1-1 0,2 0 0,0 0 0,3-1 0,0-1-53,1 0 0,1-1 0,-1-3 0,1-3 0,1-1 0,2-1 0,0-2 0,1-1-90,1 0 1,0-2-1,-1-1 1,1-1-1,5 1 1,0 0 0,2 0-1,-1-1-39,2 0 0,0-1 0,-1-4 0,1 0 1,4 4-1,1-1 0,2 0 0,-1 0-122,2-2 1,-1 0 0,2 2-1,1 1 1,-19-36 0,1 1-159,4 1 0,0-3 0,9 4 0,5-1-73,4 2 0,4-12 0,10 12 0,5-1-48,3-1 1,11-1 0,8 3 0,11 0 418,7 0 0,-8 33 0,2 1 1,1 0-1,1 2 0,3-1 1,2 2 136,1 0 1,1 1-1,9-6 1,2 1 0,-2 3-1,1 2 1,2-2-1,1 1-6,3-1 1,2 0-1,0 1 1,1 0-1,2 1 1,1 1 0,4-1-1,2 1 148,2 0 0,3-1 1,7 0-1,2 0 1,-1-1-1,0-1 1,3 1-1,1 0-76,-27 12 1,0 1 0,1 0 0,5-2 0,0-1-1,1 1 1,2 2 0,0 0 0,1 1 0,0 0 0,1-1-1,1 1-49,1 0 0,1 1 0,0 0 0,4 0 0,0 0 0,0 1 0,0 1 0,0 0 0,0 1 0,0 0 1,1-1-1,0 2 206,-1-1 0,0 2 1,1-1-1,4-1 1,1 0-1,-1 1 1,-5 1-1,-1 1 0,0 0 1,2 1-1,1-1 1,0 0 25,-1 1 1,0 0 0,0 0 0,4 1 0,1-1-1,-1 1 1,-3 0 0,-1 0 0,-1 0 0,0 1 0,-1-1-1,0 1-81,0 0 0,0 0 1,0 1-1,3 1 1,0 0-1,1 0 1,-2-1-1,-1 0 0,0 0 1,-1 0-1,0 0 1,0 1-48,-4 0 1,1 1 0,0 0 0,7 0-1,1 1 1,0 0 0,-5 1 0,0-1-1,1 2 1,1 0 0,0 0 0,0 0-18,1 0 1,-1 1-1,1 0 1,3 0-1,0 0 1,-1 1 0,-3 0-1,-1 2 1,1-1-1,-1 0 1,0 0 0,0 0-18,-1 0 1,0 0 0,1 0 0,1 0-1,0 1 1,0 0 0,-2 0 0,-1 0 0,0 2-1,-2 0 1,0 0 0,-1 1-12,-3 1 0,0-1 1,0 1-1,3 1 0,1 0 1,-1 0-1,-6 0 0,0 0 1,-1 1-1,2 0 1,-1 1-1,1 0-18,-2 0 0,1 0 0,-1 0 0,26 2 1,0 1-1,-4 2 0,-2 0 0,-2 1 0,-1 0-25,-1 1 1,-1 0-1,2 1 1,0 1-1,-5 0 1,0 1-1,-1 1 1,-1 0-30,-3 1 1,0 1 0,5-1 0,-1 1-1,-7 3 1,-1 0 0,0-1 0,-1 1-19,-2-1 1,0 1-1,0-1 1,-1 1-1,-3 0 1,-1-1-1,-1 0 1,0 0-16,-3-3 0,0 2 0,-2 0 0,-2 1 1,-4-2-1,-1 0 0,-3 1 0,-2 1-158,31 24 0,-2 1 0,-14-1 0,-3 0-136,-9 0 1,-9 0 0,-5 0 0,-5 1-176,-6-1 1,3 0 0,-12 0 0,1-2-112,-4-3 1,-3 9 0,-2-4 0,0 2-79,0 0 1,-12 3 0,-4 2 0,-3 1 207,-4-1 1,-8 5 0,-13-1 0,-5 3 304,-3 2 1,18-28-1,0 1 1,0 1 0,-1 0-1,1-1 1,-1-1 55,-2 2 1,0 0-1,-1-1 1,-1-1 0,4-3-1,0-1 1,1 0 0,0-1 4,-30 28 0,28-28 0,0-1 0,-29 24 0,-4-3 164,32-25 0,-2-1 0,-4 0 1,-3-1-1,-2 1 0,-2-1 1,-1 1-1,-2 0 114,-3-1 1,0 1 0,-3-1 0,-1 1 0,0 0 0,0-1-1,-2 1 1,-1-1 73,1 1 1,-3-1-1,-10 3 1,-2 1 0,3 0-1,-1 0 1,-3 0-1,-3 0-13,0 0 1,-2 0 0,23-6 0,-2 0 0,-1 0 0,0-1 0,-1 0 0,-1-1 0,-1 1 0,-1-1 0,-1 0-63,-1 0 0,-1-1 0,-1 1 1,-3 0-1,-2 1 0,1-1 1,4-2-1,0 1 0,0-1 1,0 0-1,0 0 0,0 0-32,2-1 0,0 1 1,-1-1-1,-3-1 1,0-1-1,1 0 1,6 0-1,2-1 1,0 0-1,1-1 1,2-1-1,-1 0 46,-26 3 1,2 1 0,2 1-1,2 0 1,3-5 0,1 0 0,2 1-1,1 1-16,2 1 0,0 0 0,1 0 0,2 0 1,6 0-1,1 0 0,-1-2 0,2 0-41,1 0 1,1-1-1,2 0 1,1-1 0,8-2-1,2-1 1,1 1 0,1 0 36,-32 8 0,7-6 0,18-1 0,3-2 34,5-3 0,13-3 0,12-2 0,6-5-165,8-4 0,3-8 0,2 3 0,0 2 0</inkml:trace>
  <inkml:trace contextRef="#ctx0" brushRef="#br0" timeOffset="17">20896 6476 31660,'16'0'-369,"-1"0"1,1 7 0,2 3-1,1 6 1,2 5-432,-2 5 0,5 4 0,3 1 0,1 1 470,-2-1 1,7-1 0,-5-4 0,0-5 400,2-4 0,-6-8 0,0-4 0,-1-3 44,-4-2 1,-1-7 0,-4-3-1,-2-4-509,-1-2 0,-3-7 0,5-3 1,-5-2 14,-1 2 0,5-2 0,-3 5 1,2-1-192,-1-4 1,1-2 0,6-1 0,2-1 208,2 1 1,5-1-1,-6 1 1,-5 0 128,-2-1 0,-3-6 1,6-2-1</inkml:trace>
  <inkml:trace contextRef="#ctx0" brushRef="#br0" timeOffset="18">21761 6099 31328,'-9'-39'-4383,"2"20"0,7 1 3305,0 29 0,0-1 1,0 13-1</inkml:trace>
  <inkml:trace contextRef="#ctx0" brushRef="#br0" timeOffset="19">3035 17887 27688,'-11'0'0,"1"0"0,6 0 0,-1 0 0,10 0 0,4 0 0,7 0 0,0 0 0,5 0 0,1 0 0,3 0 0,3 0 0,7 0 0,5 0 0,4 0-3,4 0 0,17 0 0,5 2 1,9 1-4,4 2 0,-32-2 0,1 0 0,1-3 0,1 0 0,3 0 0,1 0 6,3 0 0,1 0 0,-1 0 0,2 0 1,2 0-1,1 0 0,1-1 0,0 0-91,1-2 1,0 1 0,10 1 0,0 0 0,-8-2-1,0 1 1,1 0 0,1 2 94,1 0 1,1 0-1,-1 0 1,0 0-1,0 0 1,-1 0-1,1 0 1,-1 0 2,4 0 1,0 0 0,8 0-1,0 0 1,-3 0 0,-1 0 0,3 0-1,0 2-113,0 0 1,2 1-1,1 0 1,2 1-1,-27 0 1,0 0-1,1 0 1,-1 0-1,1-1 1,0 1 109,-1 0 1,0 0-1,0 0 1,1-1-1,0 0 1,-1 0-1,0-1 1,-1 1 0,-1 0-1,1 0 1,0 0-1,0 0 7,0 0 0,1 0 1,-2 0-1,27-1 1,-1 1-1,-2 1 1,-1 1-1,-2-2 1,0 1-84,-1-2 0,0-1 1,3 0-1,0 0 0,-4-1 1,-1 0-1,1 0 0,0 0 87,0 0 0,-1 0 0,-1 1 1,-1 0-1,-6 0 0,0 1 0,-3 1 1,0-1-42,-2 0 1,0 0-1,-2-1 1,-2 0 0,-5-1-1,-2 1 1,-1 1-1,0 0 41,-5 0 0,0 1 0,0 0 0,-2-1 0,38-2 1,-7 0 134,-6 0 0,-19 0 0,-11 0 0,-10 0-118,-9 0 229,-4 0 0,-20 0 0,-11 0 0,-12 0-268,-13 0 1,-10 0-1,-7 0 1,-5-1 4,-9-5 0,-5 5 0,-5-6 0,-2 1 0,-2 1 1,33 2 0,-1 1 0,0 2 0,-1 0 0,-3 0 0,0 0 49,-2 0 0,-1 0 0,0-2 0,-1-1 0,-3-1 0,-1 1 0,0-1 0,0 1-48,2-1 0,-2 1 0,-4-1 0,0 1 0,3 1 0,1 0 1,-2 0-1,1-1 2,2 1 1,0 0-1,-1 1 1,1 1-1,3 0 1,1 0-1,0 0 1,1 0-3,-2 0 0,-1 0 0,0 0 0,0 0 0,-3 0 0,-1 0 0,-1 0 0,1 0 0,0 0 0,-1 0 0,-10 0 0,0 0 0,2 0 0,1 0 0,-4 0 0,-2 0-74,0 0 0,-2 0 0,20-3 1,-1-1-1,1 0 0,-25-2 0,-1-2 1,0 1-1,0-1 70,26 1 1,0 1-1,1-1 1,-28-2-1,1-1 1,28 5-1,-1 0 1,1-1 0,-28-1-1,1-1 0,1 0 1,1 0 0,-4 0 0,1 0 0,9 1 0,2-1 0,1 0 0,0 0-69,2 0 1,1 0-1,-1 3 1,1 1-1,6 1 1,1 1-1,2 1 1,0 0 70,-1 1 1,1 0 0,0 0-1,2 0 1,1 0 0,1 0 0,3 0-1,2 0-9,2 0 1,1 0 0,-4 0-1,1 0 1,8 0 0,0 0-1,-43 0 30,8 0 0,6 0 0,12 0 0,7 0 150,6 0 1,11 0 0,8 0-190,8 0 0,13 2 0,8 2 0,11 1 249,12-2 1,19 1 0,10-1 0,12 3-232,13-3 0,9 1 0,-35-3 0,1 1 0,2 1 0,1-1 3,1 0 1,2 0 0,7-1 0,0 0-1,-2-1 1,0 0 0,6 0 0,1 0-30,1 0 1,1 0-1,8 0 1,0 0 0,-3 0-1,0 0 1,3 0 0,1 0 27,4 0 0,0 0 1,3 0-1,0 0 1,2 0-1,0 0 0,1 0 1,0 0-98,-1-1 0,1 2 0,-28 0 0,2 1 0,0 0 0,-1 0 1,1 0-1,0 1 0,1-1 0,-1 1 0,1 1 89,-1-1 1,1 2-1,-1-1 1,-1-1 0,0 0-1,-1-1 1,0 2-1,1-1 1,-1 1 0,-1 0-1,1-1 1,-1 0 9,2 0 1,1 0-1,-1 0 1,2 1-1,-1 1 1,1-2-1,-1 0 1,0-1 0,-1 0-1,1 1 1,-1-1-1,0 0 10,-1 1 1,0-1 0,1 0-1,2 1 1,0-1 0,0 0-1,-2 0 1,1-1 0,-1 0 0,-1 1-1,-1-1 1,0 1-8,26 0 0,-2 0 0,1-1 1,-1 1-1,-5 0 0,-2 0 1,-2 0-1,0 1-71,0-1 1,0-1 0,-1 1 0,-1 0 0,-9-1-1,0 1 1,-1 1 0,-1 1 63,-2 1 0,-1-1 0,0-1 0,-1-1 1,-3 2-1,-1 1 0,-5-1 0,-1 1-2,40 3 0,-17-4 0,-8 1 0,-10-3-12,-10-2 0,-6 0 0,-9 0 745,-2 0-770,-7 0 40,-10 0 0,-11 7 0,-13 2 0</inkml:trace>
  <inkml:trace contextRef="#ctx0" brushRef="#br0" timeOffset="20">10535 17934 22247,'11'-44'-1594,"0"-1"0,0-25 0,-1 49 1453,-20 32 1,-8 17-1,-13 19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24685 1305 12287,'-9'7'0,"1"3"0,4 11 0,-3 7 0,0 9 0,0 12 0,4 12 0,1 3 0,2 10 0,0 1 0,0 3 0,0 1 0,0-2 0,0-13 0,0 8 0,0-9 0,0-9 0,0-5 0,0 0 0,0-13 0,0-1 0,0-1 0,-2-10 0,-3-3 0,3-12 0,-3-11 0,3-12 0,2-16 0,0-13 0,0-8 0,0-7 0,0-3 0,0-5 0,2-2 0,3 0 0,4-9 0,7 14 0,-1 0 0,1 4 0,3 6 0,0 10 0,-1 4 0,1 6 0,0 0 0,-1 14 0,1 3 0,2 4 0,5 8 0,-5-1 0,-3 5 0,-6 5 0,0 11 0,-7 10 0,-1 4 0,-2 1 0,-2 1 0,-2 1 0,-3 2 0,-6 1 0,-3 1 0,-2-5 0,1-3 0,-1-3 0,2-3 0,2-7 0,1 0 0,8-8 0,3-1 0,10-7 0,4-1 0,2-5 0,5 5 0,0-5 0,-2 5 0,-1 1 0,-8 1 0,-1 5 0,0 6 0,-1 7 0,-4 5 0,1 8 0,-3-1 0,-2 1 0,-2-3 0,-3-1 0,-6-1 0,-3 1 0,-1 1 0,-1 3 0,0-3 0,0-2 0,1-5 0,-1-6 0,0 0 0,1-1 0,6-6 0,4-11 0,10-13 0,4-8 0,6-8 0</inkml:trace>
  <inkml:trace contextRef="#ctx0" brushRef="#br0" timeOffset="1">25125 1713 12287,'16'-15'0,"0"1"0,-1 3 0,1 6 0,-7 7 0,-4 8 0,-3 11 0,-2 7 0,0 5 0,0 6 0,0 8 0,0 0 0,0 5 0,0-3 0,0-2 0,0-1 0,0-3 0,0-4 0,0-6 0,0 0 0,2-12 0,3-2 0,5-1 0,4-9 0,4-4 0,1-3 0,2-2 0,5-2 0,-3-3 0,0-6 0,-1-3 0,5 0 0,-6 0 0,-2 2 0,-2 0 0,-1-6 0,0 8 0,-1-4 0,1-2 0,-5 2 0,-1 2 0,2 1 0,2-1 0,0-7 0,-2-4 0,-1 1 0,1-1 0,-5-5 0,-2 2 0,11-4 0,2-1 0</inkml:trace>
  <inkml:trace contextRef="#ctx0" brushRef="#br0" timeOffset="2">25786 1619 12287,'0'-7'0,"0"7"0,0 9 0,0 12 0,-2 5 0,-3 4 0,1 8 0,-6 6 0,-1 5 0,2 3 0,-3 4 0,7-7 0,2-4 0,1 0 0,2-6 0,0-2 0,0-4 0,0-2 0,7-6 0,3-4 0,4-4 0,2-3 0,0-3 0,-1-6 0,1-5 0,0-5 0,-2-6 0,-4-3 0,4-2 0,-3 1 0,3-3 0,1-3 0,5 4 0,-3-4 0,-3 3 0,0 3 0,-2-3 0,-1-1 0,-4-2 0,0 2 0,-5 1 0,3 1 0,-4-2 0,-1-2 0,0-7 0,0 3 0</inkml:trace>
  <inkml:trace contextRef="#ctx0" brushRef="#br0" timeOffset="3">25801 1666 12287,'-7'-2'0,"7"-3"0,7-2 0,11-7 0,1 2 0,2 0 0,12-11 0,-1 7 0,1-1 0,0-1 0,-3 3 0,-2 1 0,-4 1 0,-1 3 0,-2 5 0,-5-6 0,-2 9 0,-6 1 0,-8 4 0,-7 16 0,-8-1 0</inkml:trace>
  <inkml:trace contextRef="#ctx0" brushRef="#br0" timeOffset="4">25723 1949 12287,'7'9'0,"3"-6"0,4-6 0,4-6 0,1-7 0,4-1 0,1-2 0,4-2 0,2-2 0,1 4 0,1-2 0,-1 2 0,0 1 0,-1 4 0,-4 4 0,-1-3 0,-8 6 0,1 0 0,-4 0 0,0 4 0,-6 1 0,3 2 0,-1-7 0,6-1 0</inkml:trace>
  <inkml:trace contextRef="#ctx0" brushRef="#br0" timeOffset="5">26383 1619 12287,'0'17'0,"0"4"0,0 6 0,-5 2 0,-2 4 0,0 2 0,0 2 0,2 5 0,5-5 0,0-2 0,0-2 0,0-2 0,0-1 0,1-2 0,5-2 0,-3-9 0,6 1 0,0-8 0,-1-3 0,3-1 0,5-6 0,-1 0 0,1-2 0,0-5 0,-1-7 0,1-5 0,0-9 0,0 0 0,-1-5 0,1-4 0,0-7 0,0 1 0,-1-6 0,1-4 0,0 1 0,-1 3 0,-1 0 0,-3 2 0,1 10 0,-7 16 0,-1 4 0,-2 1 0,-2 0 0,0 9 0,0 7 0,0 9 0,-2 12 0,-2 7 0,-3 5 0,-1 4 0,-1 12 0,-2-2 0,6 2 0,3 0 0,2-2 0,0-2 0,0-1 0,0-2 0,6-12 0,1-1 0,0-4 0,0-6 0,5-3 0,-2-6 0,3-5 0,-3-10 0,4-11 0,-5-8 0</inkml:trace>
  <inkml:trace contextRef="#ctx0" brushRef="#br0" timeOffset="6">27641 1808 12287,'-7'-9'0,"5"-5"0,-3 3 0,3-3 0,2-1 0,0-1 0,0 0 0,0 1 0,2-6 0,1-2 0,3 0 0,-3 0 0,4 3 0,-2 4 0,-1 0 0,-2 0 0,-2 6 0,-2 1 0,-3 2 0,-4 4 0,-7 8 0,0 5 0,1 4 0,1 14 0,2 5 0,1 4 0,-1 2 0,3 9 0,0 0 0,2 1 0,4-1 0,1-2 0,2-3 0,0-2 0,0-3 0,0-1 0,0-4 0,0 0 0,0-1 0,0 2 0,-2-9 0,-1-1 0,-2-3 0,-2-3 0,1-2 0,3-3 0,-8-2 0,1-11 0,-6-9 0</inkml:trace>
  <inkml:trace contextRef="#ctx0" brushRef="#br0" timeOffset="7">27389 2059 12287,'0'-9'0,"2"2"0,3 6 0,6-5 0,3 5 0,2-6 0,1 1 0,4 1 0,-2-7 0,6 3 0,-1-1 0,1-1 0,-1 2 0,2-3 0,-3 4 0,0 1 0,-6-4 0,4 6 0,-3 1 0,-8 4 0,-1 6 0,-2 6 0,-4 7 0,-1-2 0,-2 6 0,0 0 0,0 3 0,2-1 0,1-1 0,2-1 0,-1-4 0,5-2 0,1-1 0,4-9 0,2-5 0,0-6 0,-6-8 0,-1 0 0,0-6 0,-1-3 0,-4 0 0,1 6 0,-3-1 0,-2 0 0,5 1 0,0-1 0,-1 0 0,-3 0 0,-1 1 0,2-1 0,3 0 0,-1 6 0,6-1 0,3-1 0,1 5 0,1 2 0,1 3 0,-5 2 0,-3 2 0,1 1 0,0 3 0,-6 11 0,3 1 0,-5 3 0,-1 1 0,0 1 0,0-4 0,0 2 0,0-2 0,0-1 0,0-3 0,7-6 0,4-4 0,-3-6 0,3-8 0,1-7 0,2-1 0,2-2 0,0-1 0,-1-1 0,1 2 0,0 2 0,-1 1 0,1 0 0,0 1 0,0-1 0,-1 2 0,1 3 0,0-3 0,0 6 0</inkml:trace>
  <inkml:trace contextRef="#ctx0" brushRef="#br0" timeOffset="8">28867 1352 12287,'0'22'0,"0"6"0,0 7 0,-1 5 0,-5 8 0,-2 1 0,-3 3 0,1 6 0,6 1 0,-3-1 0,2-6 0,0-3 0,-1-4 0,6-3 0,-1-5 0,-5-4 0,5-9 0,-5-3 0,5-12 0,-1-9 0,-3-9 0,3-12 0,-5-3 0</inkml:trace>
  <inkml:trace contextRef="#ctx0" brushRef="#br0" timeOffset="9">28899 1540 12287,'8'18'0,"-2"1"0,-5 4 0,-1 1 0,0 1 0,0 1 0,0-3 0,0-1 0,2-4 0,3 1 0,6-7 0,3 0 0,2-6 0,-1-3 0,1-1 0,0-9 0,0-4 0,-1-4 0,1-6 0,0 1 0,-1-6 0,1-2 0,0-1 0,-6-5 0,1 0 0,1-5 0,2-1 0,7 2 0,-2-1 0,-3 9 0,-4 6 0,-3 8 0,1 6 0,-3 15 0,-7 7 0,0 16 0,0 12 0,-7 11 0,-3 3 0,-2 2 0,1 3 0,-1 1 0,7-3 0,1-6 0,2-7 0,2-1 0,0-8 0,0-3 0,0-4 0,2-9 0,3 2 0,4-11 0,7-6 0,0-8 0,6-11 0,3-10 0</inkml:trace>
  <inkml:trace contextRef="#ctx0" brushRef="#br0" timeOffset="10">29685 1367 12287,'0'21'0,"-2"4"0,-3 5 0,3 1 0,-5 13 0,2 1 0,0-3 0,1-2 0,2 9 0,2-4 0,0 1 0,0-2 0,0-11 0,0 0 0,0-5 0,0 0 0,0-6 0,0-1 0,0-3 0,0-9 0,0-4 0,0-10 0,-1-6 0,-5-3 0,5-9 0,-6-1 0</inkml:trace>
  <inkml:trace contextRef="#ctx0" brushRef="#br0" timeOffset="11">29496 1462 12287,'-9'0'0,"4"-2"0,12-1 0,9-3 0,1-4 0,11 3 0,4-2 0,3-3 0,1 5 0,-2 2 0,-1 3 0,-2 2 0,4 0 0,-10 0 0,-1 0 0,-3 0 0,-3 0 0,-3 0 0,1 7 0,0 2 0</inkml:trace>
  <inkml:trace contextRef="#ctx0" brushRef="#br0" timeOffset="12">24921 2798 12287,'-11'0'0,"1"0"0,8-2 0,2-3 0,2 3 0,8-3 0,1 1 0,-2-1 0,5 2 0,-4-8 0,11 1 0,4-6 0</inkml:trace>
  <inkml:trace contextRef="#ctx0" brushRef="#br0" timeOffset="13">25628 2751 12287,'-8'-2'0,"2"-3"0,12-2 0,4-4 0,4 4 0,2 0 0,0 5 0,6-5 0,3 7 0</inkml:trace>
  <inkml:trace contextRef="#ctx0" brushRef="#br0" timeOffset="14">26053 2735 12287,'16'0'0,"-1"0"0,1 0 0,2-2 0,3-3 0,1 1 0,6-4 0,-3-1 0,-3 0 0,6 6 0,-3-4 0</inkml:trace>
  <inkml:trace contextRef="#ctx0" brushRef="#br0" timeOffset="15">26635 2719 12287,'15'0'0,"1"0"0,0 0 0,0 0 0,-1 0 0,1 0 0,0-7 0,-1-2 0</inkml:trace>
  <inkml:trace contextRef="#ctx0" brushRef="#br0" timeOffset="16">3302 6397 31186,'0'-26'-9831,"0"0"8838,0 3 0,2 6 0,3 6 0,4 8 1770,0 6 0,3 6 1,-5 7-974,2-1 1,1 1 0,6 0 0</inkml:trace>
  <inkml:trace contextRef="#ctx0" brushRef="#br0" timeOffset="17">4136 6413 31616,'6'-23'-2179,"5"7"0,3 8 0,2 9 2466,-1 5 0,8-5 1,2 6-1</inkml:trace>
  <inkml:trace contextRef="#ctx0" brushRef="#br0" timeOffset="18">4922 6413 22804,'15'-16'0,"1"2"0,2 4 0,1 4 2016,2 5 1,7 2-1766,-2 5 0,4-5 0,1 6 0</inkml:trace>
  <inkml:trace contextRef="#ctx0" brushRef="#br0" timeOffset="19">6211 6460 31874,'21'-26'-1291,"0"0"0,0 6 0,-5 15 1,1 5 1797,4 5 0,-4 4-612,4 7 1,11-7 0,1-2 0</inkml:trace>
  <inkml:trace contextRef="#ctx0" brushRef="#br0" timeOffset="20">7390 6507 17430,'16'-23'0,"0"8"1346,-1 8 1,1 7 0,0 3-857,-1 3 0,8 6 0,2-4 0</inkml:trace>
  <inkml:trace contextRef="#ctx0" brushRef="#br0" timeOffset="21">8271 6491 32193,'15'0'-386,"1"0"0,7-7 0,1-1 0</inkml:trace>
  <inkml:trace contextRef="#ctx0" brushRef="#br0" timeOffset="22">9104 6539 31793,'21'-16'-922,"0"0"0,5 7 0,-5 4 0,0 3 1432,2 2 1,-4 0-371,7 0 1,0 7-1,6 2 1</inkml:trace>
  <inkml:trace contextRef="#ctx0" brushRef="#br0" timeOffset="23">9984 6539 19107,'16'-16'0,"0"0"186,0 0 0,4 2 0,1 4 796,-1 5 1,-3 3-410,-1 2 1,0 7-1,-1 2 1</inkml:trace>
  <inkml:trace contextRef="#ctx0" brushRef="#br0" timeOffset="24">10660 6586 31206,'11'-19'-1464,"-1"3"0,8 11 1,-8-1-1,4 5 1977,2 1 1,7 7 0,1 1-1</inkml:trace>
  <inkml:trace contextRef="#ctx0" brushRef="#br0" timeOffset="25">12924 6413 31032,'-5'-16'-4886,"0"0"1,-2 8 3469,2 2 1141,3-2-472,-5 6 0,14-5 0,4 7 1268,2 0 0,8 2 0,2 1 0,2 4-218,3 2 0,8-6 0,4 4 1</inkml:trace>
  <inkml:trace contextRef="#ctx0" brushRef="#br0" timeOffset="26">13569 6476 31032,'16'0'0,"0"0"0,-1 0 0,1-5-174,0-1 0,-1 1 0,1 5 206,0 0 1,0 0 0,1 0 0,2 0-14,2 0 1,5 0-1,-3 0 1,2 0 6,3 0 0,0-2 36,-2-3 1,10 3 0,-2-5 0</inkml:trace>
  <inkml:trace contextRef="#ctx0" brushRef="#br0" timeOffset="27">14151 6460 31032,'16'0'0,"-1"0"0,1 0 0,0 0 0,-1 0 0,1 0 0,0 0 0,0 0 0,-1 0 0,1 0 0,0 0 0,0 0 0,-1 0 0,1 0 0,0 0 0,-1 0 0,3 0 0,1 0 0,2 0 0,0 0 0,-5 0 0,-1 0 0,1 0 0,7 0 0,1 0 0</inkml:trace>
  <inkml:trace contextRef="#ctx0" brushRef="#br0" timeOffset="28">14670 6507 31032,'15'0'0,"1"0"0,0 0 0,0 0 0,-1 0 0,1 0 0,0 0 0,-1 0 0,1 0 0,0 0 0,0 0 0,-1 0 0,8 0 0,2 0 0</inkml:trace>
  <inkml:trace contextRef="#ctx0" brushRef="#br0" timeOffset="29">15362 6523 31322,'22'0'0,"-4"0"0,3 0 0,-4 0 0,-1 0 1,0 0-1,-1 0 1</inkml:trace>
  <inkml:trace contextRef="#ctx0" brushRef="#br0" timeOffset="30">3224 9761 32685,'-16'5'-898,"0"0"0,0 2 1,1-3 708,-1 1-308,7 0-486,2-5 1164,7 0 1,2 0 0,3 0 0,6 0-52,3 0 0,1 0 0,1 0 0,0 0-33,0 0 0,5 0 1,3 0-1,2 0-97,2 0 0,11 0 0,-6 0 0,5 0 168,6 0 0,1 0 1,4 0-1,2 0-66,1 0 0,11 0 0,-2 0 0,2 0 50,4 0 0,3 0 0,-2 0 1,0 0 108,3 0 0,8 0 1,-6-2-1,2-1-279,-1-2 1,6-1 0,-3 6 0,2-1 1,3-4 0,0 3 0,-2-3 0,1 3 18,-3 2 0,8 0 1,-9 0-1,0 0-2,-1 0 0,8 0 0,-7 0 0,4 0 0,6 0 0,-3 0 0,3 0 0,-1 0 0,-2 0 0,-38 0 0,0 0 0,33 0 0,-1 0 1,-3 0 1,6 0-1,-4 0 1,0 0-6,-1 0 1,3 2-1,-7 1 1,1 4-8,2 2 1,9-6 0,-7 2 0,2-3 17,3-2 1,3 0 0,-4 0 0,-5 0-29,1 0 1,-2 0 0,1 0 0,-5 0-1,-1 0 0,9 0 0,-4 0 0,-2 0-4,-1 0 1,-4 0-1,-3 0 1,1 0-7,2 0 1,0 0 0,-3 0-1,-1 0-3,-1 0 0,9 0 0,-9 0 0,3 0 8,4 0 1,-5 2 0,5 1 0,-2 3 47,0-3 1,5 4-1,-5-2 1,-1 1-16,-3 1 0,6-4 0,2 6 0,0-2-16,-4-4 0,2-1 0,-1-2 1,1 2 0,0 3 0,-2-3 0,-5 3 0,0-3-22,0-2 1,0 0 0,0 0-1,-2 2 32,-3 3 0,-1-3 0,-8 3 1,-3-3 4,-1-2 1,-5 5 0,0 0-1,1-2-22,-1-1 1,-5-2 0,1 2 0,-2 1 8,-3 3 1,-1-1 0,-2-5 0,-4 0-83,-1 0 1,-2 0 0,-5 0 6,-1 0 0,-6-2-459,-4-3 58,4 3 1,-7-7-200,3 4 0,-3 2 0,-4-6 0,-2 0 247,-1 1 0,-5 2 1,4-4-78,3-2 1,-1-2 0,1-2-1,-2 0-92,1 0 1,3 1-1,1-1 1,0-1-25,0-4 1,0 1 0,0-6-1,0 0 2,0 2 0,0-6 0,0 4 0,0-2 51,0 2 0,5-4 0,0 4 0,-2-4 157,-1-1 0,-2-1 0,0 1 0,0-1 435,0 1 0,0-1 0,0 1 1,0-1-360,0 1 1,0 1-1,0 1 1,0 1 200,0 0 0,0-9 0,0 7 0,0 1 83,0-1 1,-2-3 0,-1 8 0,-4 1 252,-2 3 1,6 4-1,-4 1 63,0 0 0,3 6 0,-6 1 304,-2 2 0,3 2 0,0 3 0,0-2 31,1-1 0,2 0 0,-4 5 0,-1-2 262,3-3 0,-6 3 0,3-3-25,-3 3 1,-1-3-1,-1 0-144,0 1 0,0 3 1,1 1-1,-1 0-103,0 0 1,-1 0 0,-2 1 0,-2 3-247,1 1 0,-2 5 1,-1-4-1,-2-1 6,-2 2 0,-3-5 1,-2 3-1,1-2-295,-1 3 0,-6-5 1,-4 5-1,-2-5-8,3-1 1,-10 0-1,4 0 1,-2 0-65,0 0 0,-4 0 0,-1 0 0,-2 0 18,-3 0 1,-2 0 0,-2 0 0,0 0-65,0 0 1,-1 0 0,-5 0 0,-2-1 104,-1-5 0,-3 5 1,5-5-1,-1 5 120,-5 1 0,0-6 0,-3 1 0,2 2-66,4 1 1,-4 2-1,3 0 1,-2 0-38,-3 0 0,2 0 1,0 0-1,2 0-49,0 0 1,-9 0 0,7 0 0,-1 0-13,-4 0 0,-4 2 0,4 1 1,1 2-9,-1-1 1,-5-2 0,1-2 0,3 0-1,2 0 0,-1 5 0,9 0 0,-4-1-16,-2-3 0,-3-1 0,0 0 1,0 0 11,-5 0 0,3 0 0,-4 0 1,3 0 12,1 0 0,38 0 0,-1 0 0,-33 0 1,-4 0 14,-1 0 1,38-2 0,1-1 0,1 0 0,1 1-1,-1 0 1,1 0 1,-3 2 0,-1-1 0,0-2 0,0 0 1,0 1-1,0-1 0,0 1 0,0 1 5,1 0 1,0 0 0,-6-1 0,1-1 0,4 0 0,0 0 0,-1 2 0,0-1 11,2 1 0,0 0 1,2-1-1,1-1 1,-1 0-1,1 1 1,-39-2 20,8 3 0,0-1 0,5-2 0,0-1-2,1 2 1,-7 1 0,3 2 0,-2 0-20,2 0 1,-1 0 0,10 0-1,4 0 13,4 0 1,4 0-1,5 0-62,0 0 0,5 5 1,1 2-1,1 0 1,2 2-66,-1-1 1,8-4 0,5 3 0,0-2-32,1 0 0,1 6 0,4-6 0,-1-1 98,2-3 1,-5-1 0,-1 0 0,1 0 31,3 0 1,3 0-1,3 0 1,-1 0 0,0 0 1,6 0 22,-1 0 1,8 2-399,-2 3 0,-2-1 0,0 6-466,-2 3 1,5-5 174,-1 3 0,3-1 1,2 6 194,0 0 1,0 1 0,0 4 0,0 5 0,0 4-449,0 1 0,0 8 1,0 3 336,0 3 1,0 2-1,0 0 1,0 2 0,0 2-145,0 1 0,0-1 1,0-7-1,-1-2-13,-5 1 1,5 1-1,-5-2 1,3-5 307,-2-4 0,3-4 0,-3-1 0,3-3-104,2-2 1,0-3 296,0-4 0,0-5 220,0-1 0,0-5 193,0 6 1,5-6-1,2 4 1,2-2 1554,3-4-1115,2-1 0,2-9 1,0-2-1</inkml:trace>
  <inkml:trace contextRef="#ctx0" brushRef="#br0" timeOffset="31">3695 9871 16189,'-7'-19'0,"-5"5"0,-5 10 1821,-4 11 0,-21 0 1,0 0-1</inkml:trace>
  <inkml:trace contextRef="#ctx0" brushRef="#br0" timeOffset="32">13475 15529 32151,'-16'0'0,"0"0"0,1 0 0,-1 0 0,0 0 0,-1 0 0,-3 0 0,0 0 0,-3 0 0,4 0 0,-4 0 0,-2 0 0,1 0 0,-4 0 0,2 0 21,-2 0 1,-2-2 0,-1-1 0,-1-4-108,1-2 0,-6 4 0,0-5 0,3-3-57,0-1 1,-2-1-1,-1-1 1,0 0-49,-1 0 0,5-4 1,-4-1-1,4 0-108,1-2 0,3-2 0,2-6 0,6 1-161,4 4 0,1-4 0,1 2 1,1-3-105,3 0 0,-1-4 0,5 8 0,-2-2-38,-3-3 0,5 1 0,2-1 1,3 1-145,2 0 0,0-4 0,2 2 1,1 3 167,2 0 1,8-3 0,-3-2-1,4 4 207,2 1 0,1-3 0,2 7 0,2-4 89,-1-2 0,2 1 0,1 0 0,0-1 169,0 1 0,4 4 1,1 3-1,6 0 301,2-1 0,6 4 1,-2-3-1,2 1 189,2 4 0,10 1 0,-7 3 1,2-1 76,0 0 1,4 0-1,-1 1 1,-1-1 132,-2 0 1,3 1-1,0 1 1,-3 1-45,-5 3 1,7 1 0,-4-1 0,2 3-75,0 0 0,-2 5 0,2-3 1,1 3 2,3 2 1,-1 0 0,-5 2-1,1 1-103,-1 2 1,0 8 0,0-3-1,0 2-186,0-1 1,-5 3 0,0-4-1,0 4-149,-2 2 0,-1 0 1,-8 1-1,-1 2-186,-4 2 1,2 6-1,-5-5 1,1 3-59,4 3 1,0 1 0,0 3 0,-2 1-98,2 4 1,-3-4 0,-1 3 0,-1-2-140,-4-3 0,-7 1 1,-3-1-1,-2 0-229,-3 1 0,-3-1 0,-1 1 1,-1-1 8,-5 1 1,3 4 0,-6 3-1,0-1 105,1 1 1,-1-3 0,-3-4 0,1-1 141,-1 1 0,-2-3 0,-4 1 1,-2-2 325,-7 0 0,-9 10 0,-6-6 1,-4-1 181,-1-3 0,-11 5 0,-1-5 0,0-2 134,-2-1 0,1-3 0,2-2 1,6 1 91,3-2 1,2-2 0,0-1-1,0 0 203,-1-1 1,3-1 0,1-1 0,2-3 628,-1 2 1,-1 1-634,2-3 1,-3 4-1,5-5 1</inkml:trace>
  <inkml:trace contextRef="#ctx0" brushRef="#br0" timeOffset="33">13789 15545 9066,'0'-21'0,"0"0"0,0 2-1,0 8 1,0 11 0,0 9 0</inkml:trace>
  <inkml:trace contextRef="#ctx0" brushRef="#br0" timeOffset="34">12641 13863 32318,'9'7'-2023,"-2"-3"1,-5 4-1,1 1 297,3 0 0,1-4 1249,-2 6 0,-2-6 293,8 5 1,-6-6 500,6 1 0,-6-3 149,5-2 1,-4 0 0,2-2-467,-1-3 0,4 1 0,-4-6 0,2-1-464,3 3 1,-4-12 0,3 3-1,1-6 305,2-5 0,2-3 0,1-4 0,3-4 120,1-1 1,-1-2-1,-2-3 1,1 3-128,2 5 0,-5 4 0,-6 2-94,3-1 1,-6-6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13208 16016 32362,'-16'7'-700,"0"4"1,6-2 0,-1-1 0,-1 1 0,-2 0 0,-4 3 136,-3 2 1,4 2-1,-6-2 555,1-4 0,-3 4 1,-6-5-1,1 1 129,4 1 0,-9-6 1,2 4-1,-6 0 33,-4-1 0,-10-2 1,-5 2-1,-1-1 19,1-3 0,-8-2 0,3-2 0,-1 1-45,-1 4 1,-3-3-1,-2 3 1,0-3-129,0-2 0,-7 0 0,0-2 0,-5-1 128,0-2 0,38 0 1,-1-1-1,0 3 0,-1-1 1,-1 0-1,0 0-32,0-2 1,1-1 0,2-2 0,-1-1 0,0-1 0,-1-1 0,2 1 0,1-2-96,0-1 1,0 0-1,-1-1 1,-1-1 0,3-2-1,0-1 1,1-2 0,0 0-97,1-1 0,0-1 1,-1-4-1,0-1 1,0-1-1,2-1 1,0-2-1,2-2-98,1-2 1,1-2-1,3 3 1,3-1 0,2 0-1,1-2 1,2 0 0,1 0-98,2-3 0,0-1 0,1 2 0,2-2 0,1-1 0,2-1 0,0 0 1,-1 1-31,0-1 1,0 0 0,1-1 0,1-2-1,0-1 1,1 0 0,2 1 0,1 1-259,1 0 1,1 0-1,-1-40 1,4-1 0,3 1 48,2 2 0,3 39 0,1 0 0,9-31 0,6 1 66,7-1 0,4 0 0,1 1 1,1 6 162,-1 4 1,7-7-1,6 8 1,5-3 258,3 3 1,-20 30 0,1 1 0,32-24 0,-31 27 0,0 0 120,0 2 0,2-1 0,5-4 0,2 1 0,-2 1 0,1 1 0,2-1 0,0-1 90,3-1 1,0 0-1,1 0 1,0 1 0,1 2-1,2 1 1,1 0 0,1 2 70,1-1 1,2 2-1,5-1 1,2 1-1,-5 3 1,1 1 0,2 0-1,2 2 73,-1 1 1,2 1 0,4-1 0,2 0 0,-5 0 0,1 1 0,0 1 0,2 1 11,3 1 1,0 2 0,-3 0 0,0 2-1,-1 1 1,0 0 0,0 0 0,-1-1-60,-1 2 0,1-1 0,3 2 0,0 1 0,-7 0 0,-2 1 0,2 2 0,-1 0-26,0 0 0,2 1 1,2-3-1,1 1 0,-1 2 1,1 1-1,-3 0 0,0 0-58,0 1 1,1 1 0,0 0 0,0 0 0,-1 0-1,1 0 1,0 0 0,0 0-50,-2-1 1,1 2 0,5 1 0,-1 3 0,-3-1 0,0 2 0,1 1-1,1 0-39,0 1 0,0 0 0,2 0 0,-1 1 0,-2 1 0,-1 1 0,-1 2 0,0 2-85,-1 2 1,0 1 0,-2 1 0,-1 2 0,-5 2 0,-2 1-1,-1 0 1,0 0-71,-3-1 1,0 1 0,3 2 0,-1 2 0,-3 0 0,-1 1 0,0 2 0,0 0-54,1 0 0,-1 0 0,-2 1 1,-1-1-1,-4 1 0,-1 1 1,0 0-1,1 0-39,1 1 0,0 0 0,1 5 0,-1 1 0,-3-2 1,-1-1-1,-2 0 0,-2 1-54,-2 0 0,0 1 0,2 2 0,-1 0 0,-3 2 0,-2 0 1,-1 0-1,-1 1-58,0 1 1,-1 1 0,-4-1 0,-1 1 0,-1 0 0,-1 0 0,-2 1 0,-2 1-56,0 2 1,-1 1 0,-3 1 0,-2 1 0,-3 0 0,-1 0 0,-1-2 0,0-1-32,-1-2 0,0 0 0,-5 7 0,-3-1 0,0-4 0,-3-1 0,-1 1 0,-2-2 125,-1-1 0,-3-1 0,-5 1 0,-1 0 1,-1-3-1,-1-1 0,-2 0 0,-2-2 106,-1 1 1,-2 0 0,-3-1-1,-2-2 1,2-1 0,-1-1-1,0-1 1,-1-2 67,1-1 0,0-1 1,-1 2-1,0-2 1,1-3-1,0-2 1,-1 2-1,-1 0 58,0 0 1,0-1 0,-3-2 0,0-1 0,-2 2-1,-1 0 1,-3 0 0,0 0 71,-5 2 0,-1 0 0,-2-2 0,-1 0 0,0 0 1,0-2-1,0 0 0,0-2 78,3-2 1,0 0 0,-4 1 0,-1-1-1,3-2 1,0-1 0,-1 0 0,1-1 78,0 0 0,2-1 0,4-1 0,2 0 0,0-1 0,0 0 0,3-2 0,1 0 387,-42 11 0,7-9 0,8-9 0,3-3-72,7-2 1,-1 0 0,10-2-1,1-2-126,2-1 0,2-7 1,2 2-1,3-4-187,5-2 1,1 0-1,2 0 1,5 2-1,-1 4 1,0-2 0,1 6-239,2 3 0,-2-4 0,2 2 0,-2 0 0</inkml:trace>
  <inkml:trace contextRef="#ctx0" brushRef="#br0" timeOffset="1">14748 16378 28451,'7'-47'-3677,"2"3"1,0 7 2533,-4 11 0,-3 16 850,-2 10 0,0 7 0,0 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7878 10374 12287,'-7'0'0,"5"2"0,7 1 0,4 2 0,1 0 0,6-5 0,0 0 0,1 0 0,2 0 0,4 0 0,0 0 0,-1 0 0,5 0 0,-6 0 0,-2 0 0,-2 0 0,-1 0 0,0 0 0,0 0 0,-1 0 0,-4 0 0,-1 0 0,2 0 0,-3-1 0,0-5 0,-2-4 0,-2-4 0,2-2 0,2 1 0</inkml:trace>
  <inkml:trace contextRef="#ctx0" brushRef="#br0" timeOffset="1">8192 10264 12287,'-14'1'0,"4"5"0,3-5 0,14 6 0,3-7 0,4 0 0,2 0 0,-1 0 0,1 2 0,0 3 0,0-1 0,-2 6 0,-2 1 0,-2-2 0,-1 5 0,1-4 0,-4 4 0,-5 2 0,-1 1 0,-1 2 0,-5 2 0,-1 0 0,-5-5 0,2-2 0,-2-3 0,-2 1 0,-2-5 0,0 1 0,0-2 0,1 4 0,6-6 0,2 3 0</inkml:trace>
  <inkml:trace contextRef="#ctx0" brushRef="#br0" timeOffset="2">8019 10924 12287,'-16'0'0,"8"2"0,2 3 0,6-3 0,6 3 0,4-3 0,4-2 0,2 5 0,-1 0 0,3-1 0,3-3 0,-4 1 0,4 2 0,-3 1 0,-2-2 0,-1-1 0,1-2 0,0 0 0,-1 0 0,-4 0 0,-2-2 0,-1-1 0,1-2 0,-5-8 0,1 3 0,-3 1 0,-2-1 0,-6 4 0,-1-2 0,-1 1 0,-3 1 0,-5 6 0,8 7 0,2-5 0,12 5 0,4 0 0,4-5 0,2 5 0,0-2 0,-1 0 0,1 2 0,0-3 0,-1 1 0,-4 6 0,-2-4 0,-2 1 0,-2 3 0,-5 4 0,-2-4 0,-3-1 0,-6 3 0,-1-5 0,0 3 0,2-1 0,-3-1 0,-1 12 0,-1-3 0</inkml:trace>
  <inkml:trace contextRef="#ctx0" brushRef="#br0" timeOffset="3">8003 11427 12287,'-7'9'0,"6"-2"0,1-7 0,12 0 0,5 0 0,4 0 0,2 0 0,-4 0 0,2 0 0,-2 0 0,4 0 0,-2-2 0,-2-2 0,-1-1 0,-1 0 0,2 5 0,2 0 0,0 0 0,-5 0 0,-5 0 0,-1 0 0,-7-7 0,4-2 0</inkml:trace>
  <inkml:trace contextRef="#ctx0" brushRef="#br0" timeOffset="4">8223 11317 12287,'0'16'0,"7"-8"0,4-1 0,3 0 0,2-3 0,-1 6 0,1 2 0,-7-3 0,-2 2 0,0 1 0,-6 2 0,5 2 0,-5-1 0,-2 1 0,-5 0 0,-4 1 0,-4 4 0,-2-3 0,1 3 0,-1 3 0,0 0 0</inkml:trace>
  <inkml:trace contextRef="#ctx0" brushRef="#br0" timeOffset="5">8632 10421 12287,'16'0'0</inkml:trace>
  <inkml:trace contextRef="#ctx0" brushRef="#br0" timeOffset="6">8758 11034 12287,'2'-9'0,"3"0"0,-10 4 0,10 3 0,4-5 0</inkml:trace>
  <inkml:trace contextRef="#ctx0" brushRef="#br0" timeOffset="7">8821 11474 12287,'-7'0'0,"7"0"0,7 0 0,9 0 0,-1 0 0</inkml:trace>
  <inkml:trace contextRef="#ctx0" brushRef="#br0" timeOffset="8">8789 12197 12287,'-8'0'0,"1"0"0,7 0 0</inkml:trace>
  <inkml:trace contextRef="#ctx0" brushRef="#br0" timeOffset="9">8837 12763 12287,'-21'0'0,"1"-2"0,6-3 0,7 3 0,13-3 0,4 3 0,11-5 0,4-2 0</inkml:trace>
  <inkml:trace contextRef="#ctx0" brushRef="#br0" timeOffset="10">8884 13172 12287,'-16'14'0,"0"-2"0,1-2 0,2-6 0,8 1 0,7-3 0,14-2 0</inkml:trace>
  <inkml:trace contextRef="#ctx0" brushRef="#br0" timeOffset="11">8931 13895 12287,'-16'10'0,"0"1"0,8-8 0,1 4 0,7-7 0</inkml:trace>
  <inkml:trace contextRef="#ctx0" brushRef="#br0" timeOffset="12">8962 14900 12287,'-15'0'0,"-1"0"0,0-20 0,0-7 0</inkml:trace>
  <inkml:trace contextRef="#ctx0" brushRef="#br0" timeOffset="13">11132 17007 16269,'16'0'0,"0"0"0,-1 0 0,-6 1-199,-4 5 1,-5-3 0,-5 6 0,-5 0 0,-4-2 191,-2 0 0,-2 0 0,-1-4 33,-2 2 1,-7 1 0,4-6 6,-1 0 0,-4 0 1,2 0-1,-2 1-17,-3 5 1,-4-5 0,-3 5-1,1-5-23,-1-1 1,-3 6 0,4-1 0,-1-2 3,1-1 0,-4-2 1,4 0-1,-1 0 3,1 0 0,-6 0 0,2 0 0,-1 0 123,1 0 1,-9 0 0,2 0 0,-3 0-90,-3 0 1,-2 0-1,3 0 1,0 0-19,-1 0 1,3 0-1,5 0 1,0 0-17,-1 0 1,1 0 0,0-2 0,2-1 8,3-2 0,-9-2 0,4 3 0,-2-3-7,0-2 1,-3 4 0,-1-5-1,1-1-8,-2 2 0,5-5 0,-5 4 1,1-4-12,1-2 1,-1 1 0,6-1 0,0 0-7,0 0 0,5-1 1,2-2-1,1-2-7,4 2 0,-3 1 1,1 1-1,2-3 8,2-1 1,3 0 0,4 4 0,5-2-26,4-2 1,1-5-1,0 3 1,2 0-39,4 1 0,3-6 1,7 1-1,0-1-34,0 2 1,0-2 0,0 7 0,0 0 26,0-1 0,7 4 0,3-3 1,4 2 72,2-2 1,5 4 0,2-6 0,1 2 34,4 0 1,2 0-1,3 4 1,2-3 23,2-1 0,5 0 0,-6 6 1,1-1 0,1 0 1,-3 1 0,6-1-1,-1 0 37,0 0 1,-3 1 0,5-1 0,1 2 79,3 4 1,6-4-1,0 3 1,1-1 63,1 1 1,-5-1 0,5 5 0,-1-2-7,-1-3 1,6 4 0,-4-1 0,0 0-51,0 0 1,4 6 0,-4-2 0,0 3-16,0 2 1,4-5-1,-4-1 1,2 3-12,3 1 0,1 2 1,-1 0-1,-3 0-6,-2 0 1,6 0 0,-3 0 0,4 0-13,2 0 0,-2 0 0,0 0 0,-1 0-42,-1 0 1,6 0 0,-7 0 0,1 0-27,-1 0 0,3 0 1,-4 0-1,3 0-16,-3 0 1,8 0 0,-6 0-1,3 0-16,4 0 0,-8 0 1,6 0-1,-1 0-13,-2 0 1,11 0 0,-11 0 0,0 0-8,-1 0 0,-4 0 0,3 0 1,-3 0-2,-2 0 1,4 2-1,-4 1 1,0 3-5,0-3 1,6 1 0,-1-1 0,6 2 1,3-1 0,5 3 0,-3-2 0,0-1 4,0-3 0,5 5 0,-4 1 1,1-1-9,-4 1 0,2 4 0,-2-4 1,-1 0-1,-3 0 0,-3 3 0,-1-3 0,-3 0-3,3 0 0,-4 6 1,1-5-1,1 3-5,-2-1 0,10 1 1,-3 4-1,2 3-21,-1 3 0,-2-4 0,-3 4 1,-1-1-4,1 0 1,-5-2-1,-1 5 1,-6-2-32,-5 0 0,-4 5 0,-6-4 1,-3 1-53,-2 0 0,-1 5 0,-9-2 0,-3 4-82,0 1 1,-7 6-1,-2 1 1,-3 1-53,-2-1 1,0 4 0,-2-5 0,-3-2 26,-5-2 1,-6-2 0,-3 1 0,-4-3 96,-1-2 0,-10 0 1,-9-6-1,-6-1 88,-4-3 1,-18 4 0,-3 0 0,-8 0 32,37-9 1,-1-1 0,-1-2 0,-2-1 0,-7 3 0,-1-1 0,-3 0 0,-1-1-71,-4 2 0,-1-1 0,-5-2 0,-1 0 1,-2 1-1,-1-1 0,2-2 0,0-1 123,1-2 1,0 1-1,-4 1 1,-1 0-1,2-1 1,1-1-1,-1 1 1,-2-1 45,-1 1 1,-1-1 0,-1 1-1,1-1 1,6-1 0,1 0-1,2 1 1,0 1 26,3 0 0,0 1 0,-1-4 0,1 1 0,7 1 0,1 1 0,1-1 0,-1-1-12,4 1 0,0-1 1,2 4-1,0-1 0,4-2 1,2-1-1,1 0 0,1 0 20,-42-1 0,1 5 0,9-1 0,9-2-11,5-1 0,7-2-114,14 0 0,0 0 0,0 0 0,-7 0 0</inkml:trace>
  <inkml:trace contextRef="#ctx0" brushRef="#br0" timeOffset="14">11431 17148 16657,'-2'-42'-1005,"-3"11"1,-16 12 1100,-11 24 0,-9 18 0,0 10 0</inkml:trace>
  <inkml:trace contextRef="#ctx0" brushRef="#br0" timeOffset="15">9088 13564 30045,'-10'0'0,"-1"0"0,1 0 0,-6 0-50,0 0 1,1 0 0,-1 2 0,-2 2 0,-1 3-139,-2 1 0,-5-4 1,3 3-1,1-2 149,-1 0 0,-5 1 0,2-6 0,-4 0 87,-1 0 0,-3 0 1,-2-2-1,-5-2-65,1-1 1,-9-5 0,4 4-1,-2 1 10,-4-2 0,0 4 0,4-6 0,0 2-44,0 4 0,0-6 0,1-2 0,3-1-61,1 2 1,2-10 0,-4 5-1,4-3-33,1 1 0,3-4 1,2-2-1,1 0 15,2 1 1,-2-5 0,10 5-1,0-1-126,0 0 0,4-3 1,7 3-1,3-1-231,2-4 0,2 0 0,5 0 0,2 4 53,3 1 1,-1-3 0,6 5 0,2 2 166,2 1 1,2 2 0,1-1 0,3 0 87,1 1 0,1-3 0,-2 8 1,2-3 100,3-2 1,-1 1 0,4 1-1,-2 2 108,2 1 0,-3 2 0,1-3 0,2 3 112,2 2 1,3-3 0,3 3 0,5 0 109,-1 0 0,10-4 0,-1 4 0,6-1 168,4-4 1,0-1 0,2 1 0,1 2-7,2-3 1,3 1-1,-6 0 1,-2 3-143,-1 2 0,-6 2 0,6 3 0,0-1-62,-3-3 1,7 1 0,-3 5 0,6 0-27,3 0 0,5-1 0,-3-3 1,0-1-73,0 1 1,8-3 0,-1 0 0,0 0-56,0 0 0,7-3 0,-7 5 0,0-1-19,-1-1 1,3 6 0,-9-5 0,0 5 14,0 1 0,3-6 0,-1 1 0,1 2 6,2 1 0,4 2 0,-8 0 0,3 0-24,1 0 0,5 0 1,-6 0-1,1 0-14,-2 0 0,7 0 1,-3 0-1,0 0-15,0 0 1,7 0 0,-7 0 0,1 0 8,5 0 1,-1-5-1,-2-1 1,2 3 10,2 1 0,5 2 0,-3 0 0,-1 0-10,1 0 1,3 0 0,-2 0-1,1 0-11,-3 0 1,-37 0 0,-1 0 0,35 0 0,5 0-12,2 0 1,-2 0-1,-40 0 1,-1-2-1,0 1 1,1-1-9,1-1 1,0 1 0,0-1 0,0 1 0,-2 1 0,0 2 0,0-1 0,-1 0-1,0 0 0,1 0 0,5-3 0,1 0 0,-3 1 0,0-1 0,2 1 0,-1 1-30,0-1 0,0 2 0,0 0 0,-1 0 0,0 0 0,0 0 0,0-1 1,0 0 29,3-2 1,-1 1 0,-1 1-1,0 0 1,0-2 0,1-1-1,-1 1 1,0 1-4,-1-1 0,1 1 0,3-1 1,-1 0-1,-2 2 0,0 1 1,-1-2-1,1 0 0,1 0 0,0-1 0,-3 0 0,0 1 0,1 1 0,1 2 0,-1-1 0,0 0 5,1 0 0,0 0 0,-2 0 0,0 0 0,2 0 0,-1 0 0,-1 0 0,-1 0 1,42 0 0,-41 0 0,2 0 0,-3 0 1,0 0-1,2 0 0,0 0 5,1 0 1,1 0-1,-4 0 1,0 0 0,2 0-1,0 0 1,-2 0-1,1 0-1,0 0 1,0 0 0,0 0 0,0 0 0,-3 0 0,1 0 0,41 0-4,-1 0 0,-40 0 0,2 0 0,-3 0 0,1 0 0,-1 0 1,1 0 4,0 0 1,0 0-1,40 0 1,-1 0 0,1 0 7,3 0 0,-43 2 0,1 1 1,-1 0-1,0-1 0,0 0 1,-1 0-9,44-1 1,0-1-1,-42 0 1,1 0-1,-1 0 1,0 0-7,0 0 1,0 0 0,0 0 0,1 0 0,0 0 0,0 0 0,0 0 0,1 0-2,1 0 0,0 0 1,0 0-1,0 0 1,-4 0-1,0 0 1,0 0-1,-1 0-1,44 0 1,-1 0 0,-43 1 0,0 0 0,0 1 0,-1 0 10,2 0 0,-1 1 0,41 4 0,-1-4 1,1 3-1,-42-5 0,1 1 0,1 1 0,1 1 0,-1-1 0,0-1 0,0 1 0,-1 0 0,0 0 1,-1 1 0,44-3-1,-43 2 1,0 1 0,0 0-1,0-1 3,0 2 0,0 1 0,41 2 0,0 3 0,-3-1 20,1-1 1,0 5 0,-5-2-1,-1 6 21,1 3 1,-4 0 0,-3-4 0,-6 4-32,1 5 0,-3-1 0,-6-1 0,-6 1-45,-3-1 1,-9-3 0,-3 4 0,-6-1-102,-4 0 1,1-3-1,-9 4 1,-3-1-146,-4 1 0,-7-4 1,4 3-1,-2-1-168,-4-4 1,-8 5 0,-5 1 0,-6-1 131,-5-3 1,-4 2 0,-10-2 0,-3-2 196,-4-1 0,-12-3 0,3 1 0,-5 0-56,-3 0 1,-11 5 0,4-1-1,-6 0 61,-3-3 1,-9-1-1,7-2 1,-3-2 88,-7-1 1,1-3 0,42-2 0,-1-1 0,0-2 0,1 1 64,-44 3 1,42-6-1,0-1 1,1 4-1,1-1 1,-2 0-1,1 0 88,0-1 1,1 1 0,-2 0-1,1-1 1,-42 0 0,41-1 0,1 1 66,-3 1 1,0 0 0,-1 0-1,0 1 1,1-3 0,0 1-1,-1 1 1,0-1-110,-1 0 0,0 0 0,-2 1 0,0 1 0,0-1 0,0 1 0,0-1 0,0 1-34,-1-1 1,-1 1-1,-1 0 1,0-1-1,3-1 1,1-1 0,-1 2-1,-1 1-15,0 1 1,0-1 0,-3-1 0,0-1 0,3 2 0,1 1 0,-1-1 0,-1-1-9,2-1 0,0-1 0,-5 3 1,0-1-1,2 0 0,0 0 1,-1-1-1,0-1-15,0 0 1,0 0 0,0 1-1,-1 1 1,0 0 0,0-1-1,1 0 1,0 0-6,0-1 1,-1 0-1,-3-1 1,-1 0-1,1 0 1,0 0 0,-1 0-1,-1 0-1,2 0 0,0 0 0,-5 0 0,1 0 0,1 0 0,0 0 0,-2 0 1,1 0-65,-3 0 0,1 0 0,3-1 0,0 0 0,-1-1 0,1 0 1,1 0-1,1-1 69,0 1 1,0 1-1,-1 0 1,0 0-1,-2 1 1,0 0-1,1 0 1,-1 0-2,1 0 0,0 0 1,-5 0-1,0 0 1,3 0-1,1 0 1,-3 0-1,-1 0 5,0 0 1,0 0 0,-1 0-1,0 0 1,-3 0 0,1 0-1,0 0 1,0 0-2,-2 0 0,-1 0 0,-2 0 0,-1 0 0,1 0 0,1 0 0,0-1 0,0 0-93,1-1 0,0-1 0,-7 2 0,1 0 0,4-2 0,2-1 0,-2 1 0,0 1 102,0-1 0,1 1 0,1-1 0,0 0 0,7 3 0,1 0-14,-1 0 0,0 0 0,2 0 0,0 0 0,-1 0 0,0 0 0,-1 0 0,1 0 1,-1 0-1,-1 0 2,1 0 1,0 0 0,-2 0 0,0 0 0,2 0-1,1 0 1,0 0 0,-1 0 2,1 0 0,-1 0 0,-1 0 0,0 0 0,0 1 0,0-2 0,-2 1 0,0-1 11,-1-2 0,-1 0 0,-7 2 0,1-1 1,4-3-1,1 0 0,0-1 0,-1 1 1,1 1 0,-1-1 0,-7 1 1,0 0-1,5 2 0,0 0 1,0-1-1,0 1-7,-1 0 1,0 0 0,5 1 0,1 1 0,3 0 0,1 1 0,1 1 0,0 0-17,0 0 1,1 1 0,-2 2 0,1 1 0,8-3 0,1-1 0,0 0 0,2-1-4,1 0 1,1 0 0,1-1-1,1 0 1,5 0 0,1 0-1,-35 0 38,7 0 0,4 0 0,8 0 0,4 0 104,4 0-144,4 0 0,4-5 0,3 0 0,5 1 0,4 2 0</inkml:trace>
  <inkml:trace contextRef="#ctx0" brushRef="#br0" timeOffset="16">21226 11930 27652,'16'-9'-219,"0"4"0,-6 5 1,-1 5-1,-1 6-700,1 3 1,2 8 0,4 3 650,1-1 0,-2-6 1,-2-10-1,-1 1 290,1 0 1,-3-6 0,1 3 0,1-6-98,-3-6 1,6-2-1,-3-10 1,5-3-103,5-5 0,-4-4 1,6-3-1,0-4 41,3-5 0,2 4 0,0 1 0,-2 4-123,2 2 0,1 1 1,3 4-1,-2 5-310,-4 3 703,4 10 1,-13-6 0,6 5 0</inkml:trace>
  <inkml:trace contextRef="#ctx0" brushRef="#br0" timeOffset="17">15236 10735 30682,'-21'0'0,"0"0"0,2 0 0,-6 0 0,1 0 0,-4 0 0,0 0 0,0 0 0,-5 0 0,6 0 0,-2 0 0,-3 0 0,1 0 0,-1 0 0,1 0 0,-2 0 0,-2 0 0,-4 0 0,-3-1 40,-6-5 1,0 5 0,-6-5-1,2 5-30,-1 1 1,-6-2-1,1-2 1,-3-1 23,-2 2 1,2-1 0,2-1 0,3-4 11,2 0 0,1-3 1,4 5-1,-1-2-28,-3-3 1,1 0-1,5-2 1,0 2-30,-1 0 0,6-6 0,2 8 0,2-6-113,3-5 1,3 3 0,5-2 0,2 2-117,2 2 0,2-5 0,7-1 0,2-1-279,2 0 1,6-3 0,-1 3 0,3-1-138,2-4 1,0 4-1,2-1 1,3 1 95,6-1 1,4 4-1,5-3 1,2 1 170,3 4 0,-4 0 1,5-1-1,2-1 111,2 2 1,6 0 0,3 0-1,1-2 98,4 2 1,6-1 0,4 1-1,2-2 151,4 2 1,-4 2 0,3-1 0,6-1 144,6-2 1,6 0-1,2 5 1,-1 1 283,1-1 0,5 2 0,1 2 0,3 1-64,-43 5 0,1 0 1,41-3-1,-42 5 1,1 0-1,0-1 1,0 1-90,0-1 0,1 1 1,7 2-1,0 1 1,-3-3-1,0 1 1,-1 0-1,1 0-83,-2 1 1,0-1 0,4 0-1,0 1 1,-3 2 0,0 0 0,1 0-1,1 0-34,3 0 1,0 0 0,1 0 0,0 0-1,0 0 1,0 0 0,-1 0 0,0 0-35,-3 0 1,1 0 0,4 0 0,1 0 0,-8 0 0,-1 0-1,1 0 1,0 2-6,-1 0 0,0 1 0,1-2 1,-1 1-1,1 2 0,0 1 0,0-1 1,0 1-8,0-1 1,1 1 0,-4-3-1,0 1 1,2 2 0,0 0-1,-2 1 1,-1 0 1,-1 1 1,0 0 0,2 1 0,-1 0 0,36 8 0,-3 0-13,-2-1 1,0 1-1,-13 2 1,-3 1-102,0 2 0,-5 7 1,0-4-1,-2 2-83,-3 0 1,-4 1 0,-3 4 0,-4 1-110,-1-1 1,-8-5-1,-7 0 1,-1 2-203,-4 2 0,-8 1 1,-6 1-1,-3-2-261,-2-4 1,-12 3 0,-6-2-1,-6 1 319,-10-2 0,-2 2 0,-10-6 0,1 1 122,-4 0 1,-10 0 0,-4-3-1,-9 5 161,-5-1 0,30-12 0,-2-1 0,-1-3 0,-1 0 0,-2 0 0,-1 0 77,-2-1 1,-1 1-1,-2 0 1,-1 0-1,-6-1 1,-3 0-1,-3-1 1,-2 0 51,-6 0 0,-1-1 0,-3-3 0,-1-1 1,-2 3-1,1-1 0,0 0 0,0-1 51,2 1 1,1 0 0,-1-1 0,0 1 0,4-2 0,1 0-1,3 0 1,0 1 94,3 0 0,1 1 0,1 2 0,0 1 1,6-3-1,1 1 0,0-1 0,1 1 423,-2-1 0,0 1 0,5 1 0,0 0-618,4-2 0,2-1 0,-1 4 0,1-1 0,4-2 0,1-1 0,0 0 0,0 0 0,1-1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10613 4181 21920,'-24'-16'-775,"1"1"1,2 1 798,0 3 0,-2 4 0,4 7 0,-3 0 0,-3 0 65,-3 0 0,-2 0 0,-3 0 1,-2 0-37,-1 0 1,-3 0 0,4 0-1,-3 0-16,-2 0 1,-2-7-1,-7-2 1,-4-1-38,-4-1 1,1 1 0,-4-6 0,-1 0-18,0 1 1,-10-6 0,6-2 0,-3-1-44,-2-4 1,-5-2-1,1-1 1,-1-1 86,2 1 1,-2-1 0,7-1 0,1-2-79,3-2 1,-5-1 0,1 3 0,2-3-55,1-2 0,4-1 1,4-4-1,4 0-58,4-4 0,11-7 0,6 2 0,10 0-95,4-1 0,9-9 0,4 1 0,7-2 22,8 1 0,3 6 0,16-1 0,6-2 110,5-1 1,16-4 0,-3 10 0,6-1 104,4-1 1,7 5 0,-34 26-1,1-1 1,1 0 0,1 1 38,0 2 1,1 0-1,1-2 1,2 0 0,0 0-1,1 0 1,0-1 0,1 1-8,0 0 0,1 0 0,1 1 1,0 0-1,-4 2 0,0 1 1,0-1-1,-1 1 50,1-1 0,0 0 0,4 1 0,0 1 0,0 0 1,1 0-1,1 1 0,1 0 52,4-1 0,1 1 1,6 1-1,2 1 0,2 1 1,1 0-1,3 1 0,1 0-42,4 1 1,1 1-1,8 0 1,2 0 0,-4 1-1,0 0 1,0 2 0,1 0 137,-2 0 1,0 1 0,1 0 0,1 1-1,0 2 1,0 1 0,-1-1 0,-1 0-35,-3 0 1,-1 0 0,4 2 0,-1 2 0,-7-1 0,-2 1 0,0 0 0,0 1-26,1 1 0,1 0 0,-3 1 0,0 1 1,-1 0-1,0 0 0,0 0 0,0 0-105,-1-1 0,1 2 0,6 2 0,0 1 0,-1 0 0,-1 2 0,0 1 0,0 0 66,-1 1 1,-1 0 0,-1 2 0,-2 1 0,-2 0 0,-2 1 0,1-1 0,0 2-22,-2 1 1,1 0 0,2 0 0,0 2-1,-5 0 1,0 1 0,1 0 0,0 1-35,0 0 0,-1 0 0,0 3 0,-1 0 0,-4-1 0,-2 0 0,-3 1 0,0 0-76,-3 1 1,0 0 0,-2 3 0,-1 1 0,-4-3 0,-1 1 0,-1 2-1,-1 2-74,31 28 1,-33-25 0,-2 1 0,23 29 0,-2 5-140,-7 1 1,-3 4 0,-13 3 0,-8 1-169,-9-2 0,-7 9 0,-9-2 0,-3 2-120,-5-1 1,-11 1 0,-7-9 0,-6 1 108,-2-6 0,-6 3 1,0-13-1,-7-4 216,-10-3 0,-8-6 0,-6-1 0,31-24 0,-2 0 142,-3 0 0,-4-2 0,-7 1 0,-2-1 0,-1-2 0,-1 0 0,-4-1 0,0 1-13,-1 0 1,-1-1 0,-8 1 0,0 0-1,5-1 1,1 1 0,-2 0 0,0 0 92,2 0 1,-1-1-1,-1 0 1,1 0-1,9-1 1,1 0-1,2-1 1,1 0 39,4 1 1,0 0 0,-2-2 0,2 0 0,7 1-1,1-1 1,1-1 0,1 0 423,-36 9 1,3-3 0,9-3 0,3-2-82,6-1 0,12-6 1,10 4-1,6-2 530,4-4 1,5-1-172,6-2-768,14-7 0,20-2 0</inkml:trace>
  <inkml:trace contextRef="#ctx0" brushRef="#br0" timeOffset="1">13695 4008 31170,'19'-31'-7997,"-3"-1"6443,-4 8 0,-7 10 911,1 14 1,-8-14 0,-7 3 0</inkml:trace>
  <inkml:trace contextRef="#ctx0" brushRef="#br0" timeOffset="2">15424 1195 12287,'0'15'0,"6"-4"0,-1-1 0,0 1 0,2-3 0,-3 6 0,4-3 0,-1 5 0,-3 5 0,3-4 0,-2 6 0,0-2 0,2 0 0,-3-2 0,5-7 0,-1-3 0,1-2 0,1-2 0,6-8 0,0-6 0,0-7 0,-1-15 0,3-4 0,1-7 0,2-7 0,5-12 0,-1-2 0,3-3 0,5-6 0,2 0 0,0 8 0,3-1 0,4 2-413,7-3 1,-9 17 0,7-5 0</inkml:trace>
  <inkml:trace contextRef="#ctx0" brushRef="#br0" timeOffset="3">2437 1949 12287,'9'0'0,"5"7"0,-3 3 0,3 6 0,1 5 0,-1 4 0,-3-1 0,3 4 0,-5-7 0,1-2 0,0-1 0,-4-8 0,4-1 0,1-4 0,-3-7 0,13-19 0,0-19 0,7-14 0,4-14 0,-12 24 0,2-3 0,1-2 0,1 0 0,1 1 0,1 0 0,1 1 0,1 0 0,7-8 0,0 0 0,-2 3 0,-1-1 0</inkml:trace>
  <inkml:trace contextRef="#ctx0" brushRef="#br0" timeOffset="4">4246 1509 12287,'-2'-9'0,"-2"2"0,-1 0 0,-5 7 0,4 0 0,3 11 0,1 8 0,2 7 0,0 13 0,0 8 0,0 9 0,0 5 0,5 7 0,2 0 0,0-3 0,0-6 0,4-7 0,-6-10 0,0-7 0,2-7 0,-5-5 0,3-8 0,-3-15 0,-2-10 0,0-14 0,0-11 0,0-13 0,0-9 0,0-4 0,0-2 0,-5-4 0,0 1 0,1 3 0,2 2 0,2 5 0,2 14 0,2 7 0,1 7 0,7 14 0,-2 16 0,4 12 0,2 16 0,0 14 0,0 6 0,-1 8 0,1-4 0,0-2 0,-2-4 0,-4-7 0,2-4 0,-5-11 0,2-5 0,-4-10 0,6-6 0,-8-10 0,4-7 0,-1-8 0,-1-6 0,2-9 0,-4-3 0,4-2 0,2-4 0,2-3 0,3-6 0,-2-4 0,-2-4 0,1 0 0,4 1 0,-1 6 0,-3 5 0,1 7 0,-5 18 0,0 6 0,0 6 0,4 17 0,-4 7 0,1 18 0,5 16 0,-5 8 0,3 10 0,-1 3 0,-1 1 0,5-2 0,-5-8 0,1-6 0,1-3 0,-6-3 0,4-6 0,-2-7 0,-4-5 0,1-14 0,1 2 0,2-13 0,5-3 0,-3-10 0,-2-10 0,12-11 0,-2-9 0</inkml:trace>
  <inkml:trace contextRef="#ctx0" brushRef="#br0" timeOffset="5">4985 1556 12287,'0'30'0,"5"-2"0,0 14 0,-1 1 0,-1 1 0,2-2 0,-3-4 0,5-8 0,-2-2 0,0-2 0,6-12 0,-4 0 0,2-5 0,-1-6 0,5-8 0,-3-5 0,2-4 0,-3-4 0,0-3 0,0-5 0,-1-4 0,-4-1 0,1-1 0,-3 1 0,-2 0 0,0-1 0,-2 1 0,-3 1 0,-6 4 0,3 3 0,-3 7 0,-1 2 0,-2 4 0,-2 3 0,0 9 0,1 3 0,6 9 0,4 7 0,3 0 0,2 1 0,0-4 0,0 3 0,7 3 0,2 1 0</inkml:trace>
  <inkml:trace contextRef="#ctx0" brushRef="#br0" timeOffset="6">5456 1540 12287,'-16'0'0,"1"7"0,-1 4 0,0 3 0,1 2 0,4 1 0,1 2 0,-1 4 0,2 1 0,1 1 0,4 3 0,-1-4 0,1-1 0,3-2 0,1-5 0,0-1 0,0 1 0,7-7 0,3-4 0,4-3 0,-5-9 0,-2-2 0,-2-8 0,0-4 0,1-4 0,-1-3 0,0-2 0,-1-3 0,-3-9 0,-1-1 0,0-8 0,0 2 0,0-12 0,0 3 0,0-1 0,0 1 0,0 6 0,0 10 0,0 7 0,0 7 0,0 6 0,-1 27 0,-3 10 0,-1 13 0,1 9 0,3 9 0,1 9 0,0 5 0,0 4 0,7 1 0,3-6 0,4-4 0,2-7 0,-1 1 0,1-12 0,0-2 0,0-2 0,-6-8 0,1-4 0,1-4 0,2-3 0,2-4 0,-1-11 0,1-15 0,-7 0 0,-2-6 0</inkml:trace>
  <inkml:trace contextRef="#ctx0" brushRef="#br0" timeOffset="7">5598 1556 12287,'0'26'0,"0"0"0,0 1 0,0 2 0,0-2 0,0-7 0,1-2 0,5-4 0,4-4 0,4-3 0,2-8 0,0-5 0,-1-4 0,-4-9 0,-2-2 0,-1 0 0,1-2 0,-5 6 0,3-6 0,-2 2 0,0 0 0,0 0 0,-5 5 0,0 1 0,0 4 0,-2 2 0,-3 2 0,3 4 0,-4 8 0,0 6 0,1 3 0,0 7 0,5 1 0,0 3 0,0 3 0,0 5 0,0 2 0,0-4 0,0-1 0,2 1 0,3-11 0,5-6 0,4-6 0,2-8 0,0 0 0,-1-8 0,1-6 0,-2-7 0,-2-4 0,-1-3 0,-2-1 0,3-3 0,-3 1 0,-3-1 0,5-6 0,-4-4 0,0-4 0,0-1 0,-2-7 0,-3-5 0,1-6 0,3-3 0,-1-5 0,-5 6 0,0 8 0,0 10 0,0 11 0,-2 11 0,-3 7 0,1 9 0,-4 8 0,1 8 0,3 10 0,-3 10 0,2 12 0,1 5 0,3 3 0,1 11 0,0 5 0,1 5 0,5 1 0,2 3 0,8-2 0,2-2 0,3-1 0,-2-9 0,5-6 0,-1-6 0,-4-8 0,4-4 0,-2-6 0,-2-5 0,-1-5 0,-3-6 0,1-4 0,-6-12 0,-1-4 0,-2-6 0,-3-5 0,3 2 0,-2-7 0,-2-2 0,-1-2 0,-2-1 0</inkml:trace>
  <inkml:trace contextRef="#ctx0" brushRef="#br0" timeOffset="8">6274 1399 12287,'7'16'0,"-4"-1"0,8 1 0,-1-7 0,6-4 0,0-3 0,-1-4 0,1-3 0,0-4 0,0 0 0,-1-8 0,1 5 0,0-1 0,-1-1 0,-1 0 0,-1-1 0,-3-1 0,2 0 0,-5-6 0,7-3 0,-5-6 0</inkml:trace>
  <inkml:trace contextRef="#ctx0" brushRef="#br0" timeOffset="9">6620 739 12287,'0'-9'0,"0"18"0,0 19 0,1 17 0,5 16 0,1 9 0,5 9 0,-2-1 0,3 1 0,4-2 0,2-4 0,-1-5 0,1-3 0,-2-9 0,-4-6 0,-5-8 0,-1-10 0,0-3 0,-1-8 0,-5-8 0,5-15 0,-5-12 0,-1-9 0,0-10 0,0-4 0,0-5 0,7-1 0,2-1 0,2 4 0,-1 1 0,1 8 0,4 8 0,1 4 0,0 5 0,-6 9 0,-1 1 0,0 8 0,-1 6 0,-2 10 0,2 2 0,-1 3 0,-1 6 0,-6 6 0,0-2 0,0-2 0,0-2 0,0 1 0,-2-3 0,-2-2 0,-1-6 0,-5 1 0,3-2 0,-2-6 0,5-6 0,4-15 0,9-1 0</inkml:trace>
  <inkml:trace contextRef="#ctx0" brushRef="#br0" timeOffset="10">7296 1147 12287,'0'21'0,"-2"4"0,-3 3 0,-6 5 0,3 7 0,-3-1 0,1 1 0,1 3 0,-3 1 0,6 0 0,1-6 0,-2-5 0,5 0 0,-3-12 0,3-1 0,2-3 0,2-8 0,3-4 0,-1-12 0,5-9 0,-1-8 0,1-6 0,-4-3 0,4-2 0,-2-2 0,-3 3 0,-3-5 0,1 4 0,2 4 0,1 3 0,0 14 0,-5-2 0,5 13 0,1 3 0,-3 10 0,-1 9 0,3 4 0,2 7 0,2 1 0,-4-8 0,4 7 0,-1-6 0,1-5 0,2-7 0,4-3 0,1-2 0,0-3 0,0-4 0,-1-6 0,1-2 0,0-8 0,-1 0 0</inkml:trace>
  <inkml:trace contextRef="#ctx0" brushRef="#br0" timeOffset="11">7563 1226 12287,'11'-45'0,"-1"3"0,1 5 0,-3 4 0,1 5 0,-6 5 0,3 7 0,-3 15 0,-8 4 0,-6 11 0,3 12 0,-3 1 0,1 1 0,1-2 0,0 3 0,6-4 0,-2-1 0,1-3 0,4-3 0,5-3 0,6 1 0,3-5 0,2-1 0,-1 1 0,1-3 0,-6 12 0,1-3 0,-1 4 0,-1 2 0,-2 5 0,-5-2 0,1 2 0,3-2 0,-1 2 0,-7-5 0,-1-1 0,-3 1 0,-6-2 0,2-5 0,1-8 0,0-4 0,2-8 0,4-6 0,-1-4 0,-1-2 0,3-6 0,-5-3 0</inkml:trace>
  <inkml:trace contextRef="#ctx0" brushRef="#br0" timeOffset="12">7657 1367 12287,'16'0'0,"0"0"0,0-1 0,-1-3 0,1-3 0,0-2 0,1-1 0,2-6 0,2 1 0,-1-1 0,-3-5 0,1 0 0,1 0 0,2-2 0,-6 6 0,-6-4 0,0 2 0,0-2 0,-6 3 0,2-3 0,-3 4 0,-2 6 0,-2 3 0,-3 1 0,2 3 0,-8 9 0,1 6 0,1 3 0,-5 3 0,3 2 0,-1 4 0,2 2 0,1 1 0,6 5 0,-3 1 0,3-1 0,1 1 0,4-3 0,1-1 0,3-2 0,6-8 0,0-1 0,5-6 0,4-4 0,2-2 0,-2-7 0,5-3 0,4-5 0,1-6 0,1-5 0,-2-5 0,-4-4 0,7 0 0,-5 2 0,-2 2 0,-1-2 0,-4 0 0,-7 0 0,-2 4 0,-2 1 0,-6 2 0,1 6 0,-3-1 0,-4 7 0,-3 4 0,-4 15 0,-8 8 0,-1 4 0,2 6 0,-3 2 0,10 0 0,1-2 0,2-2 0,5-5 0,1 3 0,0-1 0,7-4 0,3-8 0,4-6 0,2-10 0,0-6 0,-1-3 0,1-7 0,0-1 0,-2-5 0,-2-4 0,-2-4 0,-1-3 0,3 3 0,-3-4 0,-2-1 0,-2-2 0,-5-5 0,2-2 0,3-3 0,-3 3 0,3-2 0,-3 8 0,-2 6 0,0 11 0,0 5 0,0 12 0,0 11 0,-2 13 0,-3 15 0,3 12 0,-3 16 0,3 10 0,2 7 0,0 4 0,2 3 0,3-2 0,6-7 0,3-6 0,0-4 0,-2-15 0,-2-2 0,1-16 0,3-4 0,-4-7 0,11-3 0,-3-1 0</inkml:trace>
  <inkml:trace contextRef="#ctx0" brushRef="#br0" timeOffset="13">26257 14476 12287,'0'-9'0,"-1"2"0,-5 7 0,-4 0 0,-6 0 0,-5 0 0,-5 2 0,-9 2 0,-2 1 0,-6 5 0,2-3 0,0 0 0,-1 2 0,-2 0 0,-7-4 0,-3 4 0,0-1 0,0 1 0,-7-4 0,1 4 0,-3-2 0,2-3 0,4 3 0,-3-2 0,4-2 0,2-1 0,10 3 0,11 1 0,5-3 0,0-1 0,6-2 0,1 0 0,12-2 0,9-3 0,7 1 0,9-6 0,-1-1 0,1 3 0,5-6 0,0 5 0,0-1 0,2-1 0,-6 2 0,6-3 0,-2 2 0,0-3 0,-5 1 0,-6 0 0,1 1 0,-3-1 0,-1 3 0,-7-1 0,0 7 0,-7-4 0,-3 7 0,-4 0 0,-2 5 0,0 2 0,1 1 0,-1 5 0,-5-1 0,-2 0 0,1-1 0,-1 1 0,-3 2 0,3 2 0,0-1 0,0 1 0,-3 0 0,5-2 0,2-2 0,2-2 0,6-6 0,1 3 0,-3 0 0,1-4 0,2 8 0,3-8 0,7 6 0,1-5 0,5 1 0,4-2 0,4 1 0,2-1 0,0 2 0,-1-1 0,6 3 0,0-2 0,-2-1 0,-1-3 0,-2 5 0,-1 1 0,1 0 0,0 0 0,0-2 0,-1-3 0,1 3 0,0 2 0,-2 5 0,-2-3 0,-2-2 0,-1 0 0,3-2 0,-3 6 0,-2 2 0,-2 3 0,2 0 0,2 0 0</inkml:trace>
  <inkml:trace contextRef="#ctx0" brushRef="#br0" timeOffset="14">25487 15011 12287,'0'-16'0,"0"0"0,-7 14 0,-2 4 0</inkml:trace>
  <inkml:trace contextRef="#ctx0" brushRef="#br0" timeOffset="15">23270 15388 12287,'0'-25'0,"0"3"0,7 13 0,2 5 0,-1 8 0,13 5 0,-3 6 0</inkml:trace>
  <inkml:trace contextRef="#ctx0" brushRef="#br0" timeOffset="16">23600 15372 12287,'0'-9'0,"7"2"0,4 7 0,3 0 0,1 0 0</inkml:trace>
  <inkml:trace contextRef="#ctx0" brushRef="#br0" timeOffset="17">23867 15388 12287,'16'0'0,"0"0"0,0 0 0,-1 0 0,1 0 0</inkml:trace>
  <inkml:trace contextRef="#ctx0" brushRef="#br0" timeOffset="18">23978 15388 12287,'15'0'0,"1"0"0,0 0 0,-1 0 0</inkml:trace>
  <inkml:trace contextRef="#ctx0" brushRef="#br0" timeOffset="19">23946 4668 12287,'0'-16'0,"0"1"0,0-1 0,0 0 0,0 1 0,0-1 0,0 7 0,0 2 0,0 19 0,0 6 0,0 5 0,0 3 0,-2 5 0,-1 2 0,-2 4 0,-1 8 0,6 10 0,0-1 0,0 0 0,-1 0 0,-3-5 0,-1 0 0,1-4 0,3-8 0,1-2 0,0-7 0,0-7 0,0-4 0,0-1 0,-2-2 0,-3-4 0,-2-10 0,-6-10 0,3-2 0,-2 1 0,-2-6 0,-2 4 0,0 1 0,1-2 0,4 0 0,2-1 0,2-1 0,4 0 0,-1 6 0,-1-1 0,5 9 0,0 2 0,0 14 0,5 11 0,-1 1 0,1 0 0,-1-5 0,4 4 0,1-4 0,0-7 0,1 0 0,6-9 0,0-2 0,-1-1 0,6-16 0,2-7 0,0-9 0,0-6 0,-1-4 0,-2-8 0,0 1 0,0 0 0,2 5 0,1 2 0,0 2 0,0 3 0,10 2 0,-2 3 0,4 2 0,4 2 0,1 6 0,7-9 0,0 4 0</inkml:trace>
  <inkml:trace contextRef="#ctx0" brushRef="#br0" timeOffset="20">28018 4825 12287,'0'-10'0,"0"-1"0,0 8 0,2-4 0,3 7 0,-1 3 0,4 6 0,-1 7 0,-1 10 0,-6 2 0,0 7 0,0 7 0,0 9 0,0 1 0,0-1 0,0-3 0,0-2 0,0-4 0,0-6 0,0-2 0,0-5 0,0-2 0,0-7 0,0-2 0,-6-2 0,-1-2 0,-1-4 0,3-3 0,-6-7 0,2-7 0,-3-5 0,3-6 0,2-3 0,0-1 0,2 3 0,-4-2 0,1 1 0,-5 3 0,6 1 0,-1 0 0,-3 8 0,-5 2 0,8 6 0,1 6 0,2 6 0,-1 7 0,1 6 0,5 6 0,0 0 0,0 1 0,0-6 0,2-1 0,3-3 0,6-3 0,-3-3 0,3-4 0,1-1 0,2-8 0,2 3 0,-1-5 0,1-6 0,-2-4 0,-2-3 0,-1-5 0,1-9 0,7-2 0,2-6 0,-2-2 0,-1-1 0,-1 6 0,3-1 0,1 1 0,-1 5 0,-4 1 0,0 2 0,0 4 0,6-5 0,3-1 0</inkml:trace>
  <inkml:trace contextRef="#ctx0" brushRef="#br0" timeOffset="21">28584 5077 12287,'9'16'0,"-2"-6"0,-7 1 0,-2-8 0,-3 2 0,3-10 0,-5-4 0</inkml:trace>
  <inkml:trace contextRef="#ctx0" brushRef="#br0" timeOffset="22">27735 7026 12287,'-7'14'0,"-3"-4"0,-4-4 0,-2-5 0,9-1 0,7 0 0,9 0 0,5 0 0,2 0 0,6-7 0,3-1 0</inkml:trace>
  <inkml:trace contextRef="#ctx0" brushRef="#br0" timeOffset="23">28034 7057 12287,'-9'0'0,"4"-7"0,10-3 0,4 3 0,7 0 0</inkml:trace>
  <inkml:trace contextRef="#ctx0" brushRef="#br0" timeOffset="24">28380 7026 12287,'7'9'0,"2"-9"0,6-9 0</inkml:trace>
  <inkml:trace contextRef="#ctx0" brushRef="#br0" timeOffset="25">23537 7104 12287,'-15'0'0,"-1"0"0,9 0 0,7 0 0,9 0 0,-1 0 0,3 0 0,6-7 0,8-1 0</inkml:trace>
  <inkml:trace contextRef="#ctx0" brushRef="#br0" timeOffset="26">23820 7057 12287,'0'11'0,"0"-1"0,0-6 0,7-4 0,2-9 0</inkml:trace>
  <inkml:trace contextRef="#ctx0" brushRef="#br0" timeOffset="27">24150 7073 12287,'0'9'0,"-6"-2"0,-3-7 0</inkml:trace>
  <inkml:trace contextRef="#ctx0" brushRef="#br0" timeOffset="28">10157 14979 24804,'-15'0'-121,"-1"-2"0,0-1-159,0-2 1,-1-2-1,-2 3 184,-2-1 1,0-2 0,5 2 0,-1-4-108,-4 0 1,3-5 0,-3 5-55,4 1 90,8-6 1,6 12-1,13-3 233,11 3 0,19 4 0,11 3 0,6 4-105,8 0 1,14 3-1,5-5 1,-38-4-1,2 1 32,4-1 1,2 1 0,5-1 0,1-1-1,2-2 1,0 0 0,3 0 0,1 0-67,2 0 0,1 0 0,7 0 0,1 0 0,-2 0 0,1 0 0,0-1 0,1 0 99,1-1 1,0-1 0,0 2-1,-1 0 1,-5-1 0,-1-1 0,-1 2-1,0 0 32,1 1 0,-2 0 1,-6 0-1,0 0 1,-2 0-1,0 0 1,-4 0-1,0 0 0,-5 0 0,0 0 0,-1 0 0,-2 0 0,24 0 0,-11 0 253,-10 0 1,-14 0-317,-6 0 1,-16 0 0,-18 0 0,-12 0 25,-11 0 1,-18 0 0,-11 0 0,-9 0-21,-5 0 0,-15 0 0,-4 0 0,39 0 0,-2 0-3,-2 0 0,-1 0 0,-6 0 0,0 0 0,1 0 0,0 0 0,-3 0 0,-2 0-89,-2 0 1,-1 0-1,-6 0 1,-1 0 0,-3 1-1,-1 0 1,0 0 0,2 1 85,-1 1 0,1 0 1,0 0-1,0-1 1,3-1-1,1 0 1,1 0-1,0 1-2,0 0 1,0 1 0,8 3 0,0-1-1,4-2 1,1-1 0,6 1 0,1-1-5,4 2 0,1-1 1,-39-1-1,11 3 1,4-3 201,5-2 1,10 0-1,5 0 1,9 0-192,6 0 0,6 0-41,13 0 1,8-5-1,10 0 1,16 1 30,16 2 0,16 2 0,12-1 1,9-3 5,6-1 0,-26 2 0,1 1 0,-3 1 1,1 2-1,5-1 0,0 0 7,2 0 0,1 0 0,6 0 0,1 0 0,-1 0 1,-1 0-1,2 0 0,-1 0-66,4 0 0,-1 0 0,-3 0 0,-1 0 0,2-1 1,-1 0-1,-2-1 0,0 0 65,-2 0 1,0-1 0,4 0 0,-1 1-1,-9 1 1,-1 0 0,-1 0 0,0-1-9,-2-1 0,0 0 1,-5 1-1,-2-1 0,37 3 1,-13 0 189,-5 0 0,-16 0 1,-5 0-1,-9 0-28,-7 0-158,-3 0 0,-21 0 0,-11-2 1,-14-1-14,-13-2 0,-10-6 0,-8 6 0,-5 2 17,-3 1 1,-9 2 0,8 0 0,0 0-3,4 0 0,3 5 0,3 0 0,-3 0 0</inkml:trace>
  <inkml:trace contextRef="#ctx0" brushRef="#br0" timeOffset="29">24685 9619 12287,'0'11'0,"0"-1"0,0 2 0,0 2 0,0 2 0,2-2 0,3-3 0,-1 1 0,6-7 0,-5 0 0,6-5 0,3-1 0,3-5 0,4-4 0,0-9 0,-3-4 0,1-1 0,2-4 0,1-2 0,-2-2 0,1 1 0,-2 0 0,4-4 0,-1 1 0,3 5 0,3-1 0,0 2 0,-2 2 0,4-4 0,-6 6 0</inkml:trace>
  <inkml:trace contextRef="#ctx0" brushRef="#br0" timeOffset="30">10110 14979 20859,'-10'0'0,"-1"0"0,-1 0 0,-2 0 0,-2 0 0,1 0 0,-1 0 0,0 0 0,0 0-8,1 0 0,-1 0 1,0-2-1,0-1-84,1-2 1,-1-6-1,0 4 1,1 0 11,-1 0 1,0-3-1,0 3 1,1-2-11,-1-3 1,5 3-1,1 0 1,-2 1-16,-2-1 1,-2 0 0,0-3 0,1 1-10,-1-1 0,0 0 0,0 0 0,1 1 9,-1-1 1,0 3 0,1-1-1,-1-2-12,0-2 0,0 3 1,2 1-1,2-3-44,2-1 0,1-1 0,-3-3 0,3-1 23,2-2 0,-3 0 0,3 4 0,0-3 0,0 0 0,-4-7 0,6 6 0,1 0 3,3-1 0,-5 2 1,1-4-1,2 0-29,1-1 1,2 6-1,0-4 1,0 2 19,0 0 0,0-5 0,0 3 1,0 1-11,0-1 1,0-3-1,0 3 1,2 0 37,3 1 1,-3-5 0,3 5 0,-2-1 65,3 0 0,-3-3 0,8 3 0,-1 1 85,-1-1 1,5 2 0,-4 5 0,2-1 23,-1-4 1,3 4-1,-4-4 1,3 3 39,-3 2 1,4 1 0,-3-1 0,3 0 46,1 1 1,6-6-1,0 0 1,0 1 23,2 3 1,-6 6 0,6 1 0,-2-2 15,0-2 1,2 3 0,-4 1 0,2-1-14,-2 3 1,6-6 0,-1 5-1,2-2 11,0 1 0,-1 6 0,3-3 0,-4 2-23,-1 0 1,3 0 0,-5 5 0,-2 0-6,-1 0 0,3 0 0,0 1 0,-2 3-74,-2 1 1,-1 6 0,2-4-1,1 0-22,2 0 1,5 3 0,-3-3 0,-1 2-62,1 3 0,3 2 1,-3 2-1,0-1-39,0 1 0,-1 0 1,-3 0-1,2 1-36,-1 4 1,2-3 0,-1 4 0,-1-1-59,-3 0 0,-1 5 0,-1-1 0,-1 1-66,-3 2 1,3 5-1,-5-5 1,1 3-26,1 1 0,-6 3 1,4-9-1,-1 4 48,1 1 0,-6 1 0,3-1 0,-5 0-23,-1 1 0,0-1 1,0 1-1,0-1 39,0 1 1,-1-1 0,-5 2 0,-2 2 76,-1 2 0,-10 0 1,3-6-1,-1 0 60,-1 1 0,-3-2 0,0-3 0,0 0 60,-1 1 1,2-6 0,-4-1 0,-1-3 82,1-3 1,5 1 0,-4 0-1,2 0 38,0-1 1,-5-4-1,3-2 1,0-1 89,1 1 0,1 0 1,3 3-77,-3-2 0,4 1 0,-6 5 0</inkml:trace>
  <inkml:trace contextRef="#ctx0" brushRef="#br0" timeOffset="31">10582 13439 19159,'-9'0'0,"4"0"-196,10 0 0,-1 1 0,4 5 0,1 4-55,0 4 1,-4 2 0,4 0-1,-1-2-1,1-4 1,-4 4 131,6-3 0,-6-5 0,4-2 110,-2-8 0,0-4 1,-4-8-1,4-1-55,2-4 0,0 1 0,3-6 0,-1-2-87,1-1 1,2-5 0,1-1 0,1-3-2,0-2 0,0 3 0,-1-3 0,1 2-162,0 3 328,0 8 0,-1-2 0,1 4 1</inkml:trace>
  <inkml:trace contextRef="#ctx0" brushRef="#br0" timeOffset="32">12469 15026 22742,'0'9'-2359,"-2"-2"0,-3-7 3145,-6 0 1,2 0-394,-1 0 0,-1 5-422,-4 0 0,4 6 1,1-6-1,-3-1 103,-1-3 0,-1 1 0,-1 2 0,0 1-12,1-2 0,-6-1 0,0-2 1,0 0-3,-2 0 0,6 0 0,-6 0 1,2 0-61,0 0 0,0 0 0,3 0 0,-1 0 294,-2 0 1,0 0 0,4 0 0,-2 0-327,-2 0 1,-2-5-1,4-2 1,-2-2-79,2-3 1,-4 0 0,2-2 0,2 2 56,1-1 1,-3-9 0,0 6 0,2-2-94,2 1 0,1 1 1,0-1-1,2-2-61,4-2 0,-4-2 1,3 4-1,-3-2 22,-1 2 1,-6-4 0,0 2 0,1 0-14,3-2 0,3 6 1,2-6-1,1 2-51,-1 0 0,3-7 0,1 4 0,1-1-24,3 4 0,2-3 1,1-2-1,-3-2 84,-1 2 0,-2-4 1,3 4-1,-3-2 42,-1 1 1,4-6-1,-1 5 1,1 0 7,-1-1 1,3 1 0,-3 0 0,3 2 47,2-2 1,2 5 0,2 0-1,3 2 28,1 0 0,-2-5 0,4 3 0,2 3 67,2 2 1,0-6 0,-2 8-1,-1 0 90,1 4 1,2-2 0,0 4 0,-2-3 95,-1 3 0,-1-4 0,6 3-24,0-3 0,0-1 0,1 1 0,2 1 36,2 3 1,2 1 0,-4-3-1,4 2 33,1-3 0,-3 5 0,4-1 0,-1 0 23,1 0 1,-4 4 0,3-4 0,-1 1-59,-4-1 1,4 5 0,-2-1 0,-2 2-34,-2-3 0,4 5 1,0-4-1,0 1-35,2-1 0,-4 3 0,6-3 0,-1 3 36,0 2 1,-3 0 0,6-2 0,-1-1-52,-2-2 1,4-1 0,-5 6 0,0 0-55,-1 0 0,-1 6 0,-5-1 0,2 0-46,3 2 0,-4-5 0,4 5 0,-4-2-19,-1 0 0,5 2 0,0-3 0,0 1-3,2-2 1,-6 4-1,6 0 1,-2 0-47,0 0 0,5 6 0,-5-3 1,-2 2-38,-1-1 0,3 3 0,0-2 0,-2 5-87,-2 4 0,-1 0 0,2-3 0,1 1 28,2 2 0,0 0 0,-7-4 0,-2 3-38,-2 1 1,1 1-1,5-2 1,-2 2 6,-4 3 1,2-4 0,-5 5 0,2 0-25,3-2 1,-5 6 0,0-4 0,-2 4-39,1 1 0,-1-1 0,-3-2 0,1-2 21,2 2 1,1 0 0,-6 0 0,0-3 7,0-3 0,0 6 0,0-3 0,0 1 78,0 0 0,-7-1 1,-2 2-1,-2 0 62,1 1 1,-2-4-1,-8 1 1,0-3 112,0-3 0,-2 4 0,1-2 0,0-2 28,-2-1 1,5 3 0,-2 0 0,0-2 34,-1-2 1,4-1 0,-4 0 0,2-1 50,-2 1 1,2 0 0,-6 0-1,2-1 65,4 1 0,-5 0 1,-3 1-29,-2 4 1,-10 4 0,-1 6-1</inkml:trace>
  <inkml:trace contextRef="#ctx0" brushRef="#br0" timeOffset="33">12987 13502 19022,'11'0'0,"-1"0"0,-4 0-28,4 0 0,-1 1 1,3 3-1,-3 3-211,-2 2 1,0-4-1,-2 5 56,5 3 0,-1-7 0,0 1 128,-2 0 0,0-5 1,-2 3 97,6-3 0,-3-4 0,3-1-88,1-2 0,9-14 0,4-2-72,-1-7 0,0-2 0,-3 0 0,4 2-7,-1 0 1,4-10 0,-5 6 0,0 1 7,-1 3 0,6-9 0,-3 4 0</inkml:trace>
  <inkml:trace contextRef="#ctx0" brushRef="#br0" timeOffset="34">27342 7450 12287,'-2'9'0,"-3"-4"0,-2-1 0,-3 1 0,5-3 0,10 3 0,3-3 0,8-2 0,7 0 0,1 0 0</inkml:trace>
  <inkml:trace contextRef="#ctx0" brushRef="#br0" timeOffset="35">27547 7576 12287,'8'0'0,"6"-5"0,-3 0 0,10-8 0,3 5 0</inkml:trace>
  <inkml:trace contextRef="#ctx0" brushRef="#br0" timeOffset="36">27877 7576 12287,'9'-2'0,"-3"-1"0,1-2 0,2-1 0,7 6 0,0 0 0,-8-7 0,6 6 0,-5-6 0</inkml:trace>
  <inkml:trace contextRef="#ctx0" brushRef="#br0" timeOffset="37">28144 7560 12287,'11'0'0,"-1"0"0,0 0 0,6 0 0,0-5 0,0 0 0,-1 1 0,-6 3 0,5 1 0,-5 0 0</inkml:trace>
  <inkml:trace contextRef="#ctx0" brushRef="#br0" timeOffset="38">28348 7576 12287,'11'0'0,"-1"0"0,1 5 0,5 0 0,-1-1 0,1-2 0,0-2 0,0 0 0</inkml:trace>
  <inkml:trace contextRef="#ctx0" brushRef="#br0" timeOffset="39">28742 7655 12287,'8'-7'0,"-1"5"0,-7-5 0</inkml:trace>
  <inkml:trace contextRef="#ctx0" brushRef="#br0" timeOffset="40">25298 16032 12287,'-26'0'0,"0"0"0,-2 0 0,-7 0 0,-3 2 0,-3 1 0,-4 3 0,-4-1 0,-3 2 0,-8-5 0,3 3 0,-5-3 0,0-2 0,0 0 0,5 0 0,-4 0 0,3 0 0,-3 0 0,-2 0 0,-5 0 0,-4 1 0,-1 3 0,-2 1 0,-9 0 0,7-5 0,0 2 0,0 3 0,2-3 0,9 3 0,-2-3 0,1-2 0,-1 0 0,3 0 0,6 2 0,3 3 0,-2-3 0,4 3 0,0-1 0,0 1 0,0-2 0,3 8 0,-1-1 0,1-1 0,4 5 0,3-4 0,4 3 0,2-3 0,1 2 0,6-6 0,1-3 0,4-1 0,-2-2 0,7 0 0,1-2 0,3-3 0,-4 1 0,0-4 0,2-1 0,1 0 0,3-1 0,-1-6 0,0 0 0,6 6 0,1-1 0,2-1 0,4-2 0,1-2 0,2-1 0,-2-2 0,-3-2 0,3-7 0,-3 2 0,3-4 0,2-2 0,-5-4 0,0-1 0,-1 0 0,-1-1 0,6-2 0,-6-9 0,1-2 0,1-1 0,-2-7 0,4 1 0,-4-3 0,-2-2 0,4-10 0,-6-3 0,-1 3 0,-2 1 0,0-6 0,2 5 0,1 3 0,-1 3 0,5 4 0,2 2 0,3 2 1,2 1 0,-5 8 1,0-4-1,1 1 3,2 1 1,2 5 0,0 5 0,0-2 1,0-1 1,0-1 0,0 3-1,0 2 2,0 3 0,0-9 0,0 5 0,0 3 0,0 5 0,0 2 0,0 1 1,0 1-6,0 4 1,6-4 0,1 6 0,0-1 35,0 4 1,5 4 0,-2 1 0,3 0 32,-3 1 0,4-1 0,-4 2 0,4 2 66,2 1 0,5 2 1,2-3-1,0 4 56,-1 1 0,6-4 1,-2 6-1,4 1 51,2 3 0,-1-5 1,2 1-1,2 2 30,2 1 0,6 2 0,1 0 0,5 0 12,3 0 1,17 0-1,-1 0 1,5 0 7,11 0 0,-2 0 0,5-2 0,1-1-171,-44 0 0,1 0 0,8-2 1,0-2-1,-1 2 0,0 0 1,1-1-1,0-1-68,1 2 0,0 0 1,6-1-1,1 0 0,-4 2 1,-1 1-1,2-1 0,0 1 28,2-1 1,0 1 0,-2-1-1,0 1 1,1 1 0,0 0-1,0 0 1,-1-1-29,0 1 0,0 1 0,4-1 0,0 0 0,-7 0 1,0 1-1,-1-2 0,0 0-17,-3 1 0,-1 1 1,2 0-1,-2 0 0,34 1 1,-9 0-10,-7 0 1,-12 0 0,-4 0 0,-5 0-16,-5 0 1,-3 0 0,-8 0 0,-1 0-5,-4 0 1,-3 0 0,-7 0 0,-1 0 32,1 0 1,0 5 0,-2 2 0,-2 0-93,-2 0 0,1 4 0,3-4 0,-2 2-120,-1 3 0,-8 7 0,4 4 0,-2 1 35,1 4 1,-1 3 0,-3 6 0,1 5-110,2 3 1,7 11 0,-1 7-1,3 7 13,2 2 0,1 8 0,2-3 0,2 3 46,-11-36 1,0 0 0,7 41-1,-1 2 1,-1-1-50,1-4 0,0 4 0,0-3 0,-2 0-33,-4-3 0,2-3 1,-5 0-1,2-2 84,3 0 0,-3 5 1,1-7-1,1 1 114,-2-6 1,5 5-1,-4-8 1,2 3 73,-1 2 0,1-4 0,-7-6 0,1-6-13,1-5 0,-6 0 0,5-15 0,-5-2-37,-1-4 0,0-9 0,-1 2 0,-5-5 81,-4-6 1,-4 4-1,-2-5 1,-1 0 106,-4-4 0,-4 2 0,-8 0 0,-2 0 26,-2 0 0,-17-2 1,0-5-1,-5 0-26,-8 0 1,-4 0-1,-15 0 1,41 0-1,-1 0-45,0 0 0,0 0 1,-5 0-1,0-2 1,6 0-1,1-1 0,-40-6 94,8 1 0,7-5 0,12 6 0,4-1 14,4-5 0,11 5 1,5-3-1,7 1-23,3 1 1,2-5 0,7 4 0,3-4-247,6-2 1,3-21 0,2-5 0</inkml:trace>
  <inkml:trace contextRef="#ctx0" brushRef="#br0" timeOffset="41">26430 13596 19224,'16'0'0,"0"0"13,-1 0 1,-1 9-1,-1 6 1,-3 8-322,2 2 1,1 4-1,-1-4 1,-2 1 156,3 0 1,-5-8 0,3-1 0,1-7 243,2-3 1,2-1-1,-1-8-145,1-3 1,0-6-1,1-10 1,3-7-59,0-7 0,15-5 0,2-9 0,7-1 47,3-3 0,5-3 0,3 6 0,-1 1-58,0-2 1,-3 2 0,-8 7 0,-3 7 17,-1 8 0,4-3 0,-2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147"/>
    </inkml:context>
    <inkml:brush xml:id="br0">
      <inkml:brushProperty name="height" value="0.053" units="cm"/>
      <inkml:brushProperty name="color" value="#FF0000"/>
    </inkml:brush>
  </inkml:definitions>
  <inkml:trace contextRef="#ctx0" brushRef="#br0">25990 2342 12287,'-16'0'0,"1"0"0,1 2 0,1 3 0,3 4 0,-2 3 0,-2 4 0,-2-2 0,-1 14 0,-4 5 0,-4 5 0,-6 11 0,-3 7 0,-2 12 0,-1 0 0,15-27 0,-1 0 0,-1 0 0,-1 0 0,-3 5 0,0 1 0,1-2 0,1 1 0,1-2 0,0 1 0,0-1 0,1-1 0,3-2 0,2 0 0,-18 32 0,4-6 0,1-8 0,8-8 0,5-13 0,5-8 0,3-6 0,8-10 0,-4-15 0,8-15 0,3-7 0,1-1 0,7-20 0,-3 2 0</inkml:trace>
  <inkml:trace contextRef="#ctx0" brushRef="#br0" timeOffset="1">25157 2688 12287,'-16'0'0,"0"0"0,8 0 0,1 3 0,8 6 0,5 7 0,4 8 0,13 1 0,6 4 0,6 10 0,9 4 0,0 6 0,3 2 0,0 1 0,9 6 0,-9-6 0,2 1 0,0 1 0,-2-10 0,0 1 0,-3-5 0,-7-5 0,3-2 0,-12-3 0,-2-4 0,-2-5 0,-4-3 0,-8-5 0,-3 0 0,-2-3 0,-2-6 0,-5 3 0,0-21 0,0-4 0</inkml:trace>
  <inkml:trace contextRef="#ctx0" brushRef="#br0" timeOffset="2">6950 7670 12287,'-7'9'0,"-2"5"0,-7-4 0,-5-1 0,1 2 0,-1 1 0,0 0 0,0-1 0,-7 1 0,1-5 0,-2 2 0,1-4 0,0 4 0,-4-2 0,1-4 0,-4-1 0,-5-2 0,1 0 0,-1 0 0,-3 0 0,-3 0 0,-1-2 0,0-3 0,0-6 0,-1-4 0,1-6 0,0-4 0,0 1 0,2-11 0,3 2 0,5-6 0,4-4 0,8-5 0,4-2 0,6-3 0,4 3 0,-1-4 0,7-1 0,1 1 0,2 0 0,4 2 0,3 3 0,6-2 0,3-1 0,9-6 0,5 6 0,5 1 0,3 2 0,13-1 0,0-1 0,5 4 0,6 1 0,6-6 0,6 8 0,1 4 0,2 5 0,6 2 0,-8 12 0,2 4 0,-2 4 0,8 8 0,-6 12 0,0 9 0,2 8 0,-2 8 0,-2 4 0,-6 5 0,-8-1 0,1 5 0,-10-3 0,-4 3 0,-8 3 0,-6-1 0,-6 0 0,-7 0 0,-7 0 0,-5 4 0,-7 0 0,-3-3 0,-8 3 0,-1 0 0,-14-4 0,-2 0 0,-2 0 0,-1-1 0,-2-3 0,-2-3 0,-2-1 0,0-2 0,6-6 0,-1 0 0,1 1 0,-1-1 0,1 1 0</inkml:trace>
  <inkml:trace contextRef="#ctx0" brushRef="#br0" timeOffset="3">29638 7026 12287,'-16'14'0,"0"-4"0,1-4 0,-1-3 0,0 2 0,-1-3 0,-4 5 0,-4-2 0,-1 0 0,2 1 0,1 1 0,-5-6 0,3 6 0,1 0 0,-6-5 0,4 3 0,-2-3 0,2-2 0,-9 0 0,4 0 0,-3 0 0,1 0 0,-4-2 0,1-3 0,1-5 0,2-4 0,-4-4 0,0-3 0,4-5 0,5-4 0,0-6 0,7-1 0,2 2 0,2 2 0,1 2 0,2-1 0,3 1 0,6-1 0,3-4 0,2-3 0,2-1 0,3-4 0,4 1 0,7-1 0,1 2 0,4-2 0,-2 1 0,8-1 0,-1 4 0,-2 1 0,6 3 0,-2 3 0,5-2 0,4-2 0,7 6 0,-1 4 0,6 1 0,4 2 0,8-4 0,0 7 0,5 2 0,1 1 0,8-1 0,-2 2 0,-1 4 0,-1 5 0,-6 2 0,3 6 0,-3 0 0,-2 0 0,-2 7 0,-2 4 0,-5 3 0,-5 1 0,5 8 0,-10 3 0,-2 2 0,-2-1 0,-3 7 0,-6-2 0,-1 3 0,-4 3 0,-3 2 0,-9 6 0,-4-3 0,-4-1 0,-5 4 0,-2 3 0,-5-6 0,-4-2 0,-6 0 0,-5-4 0,-5-4 0,-4-5 0,-1 0 0,-1-7 0,1-2 0,0-1 0,1-2 0,0-3 0,-1-2 0,3 3 0,-11-5 0</inkml:trace>
  <inkml:trace contextRef="#ctx0" brushRef="#br0" timeOffset="4">25581 8346 12287,'-15'0'0,"6"-2"0,4-3 0,3 3 0,2-12 0,2 13 0,3-5 0,4 5 0,6 1 0,1 0 0,0 0 0,-1 0 0,3 0 0,1 0 0,2 0 0,7 0 0,-2 0 0,4 0 0,1 0 0,1 0 0,-1 0 0,1 0 0,-1 0 0,6 0 0,1 0 0,1 0 0,-1 0 0,4 0 0,-3 0 0,-1 0 0,0 0 0,6 0 0,-2 0 0,2 1 0,-2 5 0,1-5 0,-4 5 0,1-5 0,4-1 0,1 2 0,2 2 0,0 1 0,0-2 0,1-1 0,-1-2 0,0 0 0,0 0 0,-1 0 0,-3 0 0,-1 0 0,2 0 0,0 0 0,-1 0 0,-1 0 0,2 0 0,-4 0 0,2 0 0,2 0 0,1 0 0,-3 5 0,0 1 0,2-3 0,1-1 0,-3-2 0,-2 0 0,0 2 0,0 3 0,-5-3 0,4 3 0,-3-3 0,1-2 0,0 0 0,-6 1 0,1 3 0,-1 1 0,1 0 0,1-5 0,2 0 0,1 0 0,1 0 0,-5 0 0,-1 0 0,0 0 0,1 0 0,-1 0 0,-1 0 0,-4 0 0,4 0 0,-4 0 0,2 0 0,-2 0 0,4 0 0,-4 0 0,4 0 0,1 0 0,1 0 0,-1 0 0,1 0 0,-1 0 0,6 0 0,0 0 0,-3 0 0,0 0 0,1 0 0,-2 0 0,-4 0 0,1 0 0,0 0 0,1 0 0,1 0 0,-1 0 0,1 0 0,-1 0 0,1 0 0,-1 0 0,0 0 0,1 0 0,-1 0 0,1 0 0,-1 0 0,1 0 0,-3 0 0,-2 0 0,6 0 0,-5 0 0,0 0 0,1 0 0,1 0 0,1 0 0,1 0 0,-1 0 0,1 0 0,-1 0 0,1 0 0,-1 0 0,1 0 0,-1 0 0,0 0 0,1 0 0,-1 0 0,1 0 0,-1 0 0,1 0 0,3 0 0,-2 0 0,-3 0 0,-1 0 0,1 0 0,3 0 0,0 0 0,-1 0 0,8 0 0,-9 0 0,3 0 0,-1 0 0,-2 0 0,1 0 0,-1 0 0,1 0 0,-1 0 0,0 0 0,1 0 0,-1 0 0,1 0 0,-1 0 0,1 0 0,-1 0 0,1 0 0,-1 2 0,0 2 0,1 1 0,-1 0 0,1-5 0,-2 0 0,-4 0 0,2 0 0,-7 0 0,-2 0 0,-2 0 0,-1 0 0,0 0 0,-6 0 0,1 0 0,-8 0 0,4 0 0</inkml:trace>
  <inkml:trace contextRef="#ctx0" brushRef="#br0" timeOffset="5">31760 8173 14431,'0'16'-536,"0"0"0,0-1 417,0 1 0,6 0 0,-1 0 59,-2-1 1,4-4-1,0-2 24,2-3 0,-4 0 1,6-6 11,1 0 0,-3 0 0,-1-2-2,-1-3 1,6 1 12,-3-6 1,4-1-1,2-3-54,-1 4 0,1-4 0,0 3 0,0-3 67,-1-1 0,1-1 0,2-1 0,1-3 0,2-1 0,7-7 0,-4 4 0,8-7 0</inkml:trace>
  <inkml:trace contextRef="#ctx0" brushRef="#br0" timeOffset="6">4151 9305 12287,'0'-31'0,"0"6"0,2 11 0,3 14 0,4 7 0,7 9 0</inkml:trace>
  <inkml:trace contextRef="#ctx0" brushRef="#br0" timeOffset="7">4576 9226 12287,'10'0'0,"1"0"0,1 0 0,2 0 0,2 0 0,-1-7 0,1-1 0</inkml:trace>
  <inkml:trace contextRef="#ctx0" brushRef="#br0" timeOffset="8">4953 9242 12287,'2'-9'0,"3"2"0,6 0 0,-4 6 0,7-6 0,-6 7 0</inkml:trace>
  <inkml:trace contextRef="#ctx0" brushRef="#br0" timeOffset="9">5330 9274 12287,'11'-6'0,"-1"1"0,1 0 0,5 5 0,-1 0 0</inkml:trace>
  <inkml:trace contextRef="#ctx0" brushRef="#br0" timeOffset="10">5676 9242 12287,'16'0'0,"-5"-5"0,-1 0 0,1-1 0,4 6 0</inkml:trace>
  <inkml:trace contextRef="#ctx0" brushRef="#br0" timeOffset="11">6384 9321 12287,'7'-9'0,"2"2"0,6 7 0</inkml:trace>
  <inkml:trace contextRef="#ctx0" brushRef="#br0" timeOffset="12">6604 9305 12287,'7'-9'0,"2"-5"0,6 6 0</inkml:trace>
  <inkml:trace contextRef="#ctx0" brushRef="#br0" timeOffset="13">6085 9305 12287,'0'-16'0,"0"8"0,0 1 0</inkml:trace>
  <inkml:trace contextRef="#ctx0" brushRef="#br0" timeOffset="14">18679 6696 12287,'2'-28'0,"3"7"0,-2 2 0,6 15 0,-2 8 0,-3 10 0,3 1 0,-2 6 0,2 2 0,-2-2 0,4-2 0,0-1 0,5-3 0,-4-1 0,4-1 0,2-3 0,-6-6 0,1 1 0,1-3 0,2-2 0,7-9 0,2-5 0,1-7 0,4-4 0,5-6 0,2-7 0,-2-1 0,2 1 0,5-4 0,-1 3 0,1-1 0,2-2 0,5-5 0</inkml:trace>
  <inkml:trace contextRef="#ctx0" brushRef="#br0" timeOffset="15">13380 9556 12287,'2'-10'0,"3"1"0,6 2 0,-4 0 0,-2 2 0,4 3 0,1-3 0,-1 3 0,0 4 0,-2 3 0,3-1 0,-4 6 0,-1 1 0,2-3 0,-4 6 0,8-3 0,-1 3 0,-1 2 0,3-1 0,-5-1 0,2-3 0,-6-4 0,4-9 0,-7-3 0,0-6 0,2-3 0,2-1 0,1-1 0,-2 0 0,6-7 0,3-3 0,6-3 0,3-3 0,14-6 0,-2-2 0</inkml:trace>
  <inkml:trace contextRef="#ctx0" brushRef="#br0" timeOffset="16">20251 11820 12287,'2'-9'0,"3"4"0,6 3 0,3 2 0,-6 7 0,6-3 0,-3 6 0,3 2 0,-4-5 0,-1 0 0,-2 0 0,4 2 0,-4 7 0,1-1 0,-2-4 0,2-1 0,-1 3 0,4 1 0,-6 1 0,7-6 0,-10-4 0,3-10 0,-3-5 0,-2-4 0,0-7 0,0-2 0,0-2 0,0-3 0,5-6 0,2-3 0,2 2 0,3 2 0,7-4 0,2 0 0,-1 2 0,-3 2 0,6-12 0,1-4 0</inkml:trace>
  <inkml:trace contextRef="#ctx0" brushRef="#br0" timeOffset="17">8569 16064 12287,'9'0'0,"5"0"0,-3 0 0,-3 0 0,3 0 0,1 0 0,2 0 0,-4 0 0,1 0 0,1 0 0,2 0 0,2 0 0,0 0 0,-1 0 0,1 0 0,0 0 0,5 0 0,0 0 0,-2 0 0,-2 0 0,4 0 0,2 0 0,1 0 0,4 0 0,2 1 0,2 3 0,-1 1 0,0-1 0,3-3 0,1-1 0,1 0 0,-1 0 0,4 2 0,-1 2 0,0 1 0,1-2 0,5 1 0,-2-1 0,1 3 0,-1-3 0,4-1 0,-5-2 0,5 0 0,1 0 0,4 0 0,-1 0 0,-1 0 0,2 0 0,0-5 0,-2-1 0,1 3 0,3 1 0,-1 2 0,-5 0 0,0 0 0,1 0 0,2-5 0,1 0 0,-2 1 0,1 2 0,6 1 0,-3-3 0,-3-1 0,-1 1 0,2-3 0,0 0 0,-2 0 0,1 0 0,1-3 0,-4 3 0,0 0 0,0 0 0,6-5 0,-1 3 0,-3-1 0,-5-1 0,6 2 0,-1-3 0,4 2 0,1-3 0,-2 5 0,-4-3 0,-1 1 0,0 1 0,5-5 0,1 4 0,-4-3 0,-6 3 0,6-4 0,-3 3 0,1-3 0,3-1 0,-1 4 0,-3 1 0,-3-2 0,1-2 0,3 0 0,-8 1 0,-1 3 0,1-2 0,2 3 0,-2-2 0,-1 1 0,1 1 0,-3-5 0,-2 6 0,1-3 0,1 1 0,1 1 0,-6-3 0,1 1 0,-1-1 0,1 0 0,1-1 0,2 3 0,2-2 0,-1 3 0,-4-1 0,-1-3 0,1-1 0,4 0 0,1 2 0,-2 2 0,-2-3 0,-1-1 0,1-1 0,2 1 0,1 3 0,1-3 0,-5 4 0,-1-4 0,0-2 0,1 0 0,-1 2 0,1 2 0,-1 2 0,1-1 0,-1-4 0,-1-1 0,-4 0 0,7 0 0,-3 1 0,1-1 0,4 0 0,0-1 0,-3-2 0,1-2 0,4 1 0,-3-2 0,7-1 0,-1 0 0,0 1 0,-3-1 0,3 4 0,0-2 0,0 2 0,0-4 0,4 0 0,-2 0 0,2 1 0,-1-4 0,3 3 0,-3 0 0,1 0 0,5-5 0,-7 4 0,3-2 0,3 0 0,-1 5 0,0-6 0,0 1 0,0 2 0,-1-4 0,-1 5 0,-1 0 0,-1 1 0,6-4 0,-7 5 0,2 1 0,-2 3 0,7-4 0,-4 0 0,2 2 0,4 1 0,0 1 0,-4-2 0,0-2 0,0 2 0,6 1 0,-1 1 0,-1-1 0,-2 2 0,3-8 0,0 8 0,1-1 0,1-1 0,-3-3 0,5 0 0,-1 2 0,1 2 0,-3 1 0,3 0 0,0 1 0,-1-1 0,-4 0 0,3 0 0,-1 1 0,-1-1 0,6 0 0,-6 1 0,-1-1 0,-2 0 0,3 0 0,1 1 0,-5-1 0,-4 0 0,7 1 0,-4-1 0,2 2 0,0 3 0,-2-3 0,0 6 0,0-3 0,0 1 0,4 1 0,0-3 0,-4 1 0,-2-1 0,10-2 0,-8-2 0,2 2 0,0 4 0,3-4 0,0 3 0,-1-3 0,-2-1 0,3 1 0,2 2 0,1 1 0,-1-1 0,3 0 0,-2-1 0,-1 3 0,0-2 0,4-2 0,-4-2 0,0 0 0,0 1 0,5-1 0,-1 0 0,1 0 0,-1 1 0,2-1 0,-6-1 0,2-3 0,3-1 0,2 0 0,2 4 0,-2-2 0,-3-2 0,3-5 0,-3 5 0,3 1 0,2 3 0,-2-4 0,-2 0 0,-1 2 0,1 1 0,2-3 0,1-1 0,-3-1 0,-1 0 0,-1-5 0,8 0 0,1-5 0,2-3 0,1-12 0,-5 3 0,4-2 0,-31 22 0,0-1 0,0 0 0,1 0 0,-1 0 0,1 1 0,34-27 0,-3 1 0,-31 24 0,0 0 0,-2 0 0,1 0 0,1 0 0,1 0-29,0 0 0,0 0 0,1-2 0,-1 0 0,1 2 0,0 0 0,1-1 0,0 0 29,1-1 0,0-2 0,4-1 0,-1-2 0,0-1 0,-1 0 0,2 0 0,1 0 0,0 1 0,0-1 0,0-5 0,0-1 0,1 2 0,-1 0 0,-1-1 0,0 1 0,-1 1 0,0 1 0,-3-1 0,-1 1 0,-2 2 0,-1 0 0,1 0 0,-1 0 0,2 0 0,0 0 0,1 3 0,1 1 0,-3 3 0,0 1 0,0-1 0,-1 1 0,-1 2 0,-1 0 0,3-2 0,-1 0 0,-1 0 0,0 1 0,0 1 0,1 1 0,35-19 0,1-1 0,-10 7 0,-4 4 0,-5 5 0,-4 0 0,-9 9 0,-5 5 0,-4 2 0,-5 5 0,-7-4 0,-7 1 0</inkml:trace>
  <inkml:trace contextRef="#ctx0" brushRef="#br0" timeOffset="18">8679 13816 12287,'-8'7'0,"1"2"0,7 6 0,0 15 0,0 7 0,0 8 0,0 8 0,0 4 0,0 10 0,0 4 0,0 3 0,0 1 0,0 8 0,0-9 0,0-3 0,0 1 0,0-7 0,0 3 0,0-5 0,0-6 0,0-3 0,0-8 0,0-3 0,0-1 0,-6-1 0,1 0 0,0-4 0,-2-4 0,3 2 0,-4-2 0,1-5 0,3-3 0,-3-4 0,0-7 0,-1-4 0,2-3 0,-2-10 0,-1-6 0,0-7 0,4-10 0,-6-2 0,-1-7 0,-2-7 0,4 2 0,-1-2 0,-1 0 0,-2 2 0,5 3 0,2 9 0,2 4 0,0 1 0,0 2 0,5 6 0,7 9 0,3 12 0,4 13 0,0 11 0,-2 4 0,-1 5 0,1 1 0,-3-5 0,1 0 0,1-5 0,-3-4 0,6-7 0,-3 2 0,3-11 0,0-6 0,-4-8 0,4-6 0,-3-11 0,3-7 0,1-7 0,6-5 0,2-9 0,2-2 0,2-1 0,17-21 0,5-1 0</inkml:trace>
  <inkml:trace contextRef="#ctx0" brushRef="#br0" timeOffset="19">6227 14256 12287,'0'4'0,"0"8"0,0 9 0,5 5 0,2 5 0,2 1 0,1-1 0,-1 1 0,5-6 0,-5-2 0,1-1 0,0-4 0,-4-1 0,2-3 0,-1 1 0,-3 0 0,-1-6 0,1 1 0,1 1 0,0-3 0,-5 1 0,0-6 0,0 3 0</inkml:trace>
  <inkml:trace contextRef="#ctx0" brushRef="#br0" timeOffset="20">6415 14209 12287,'0'-7'0,"0"7"0,0 9 0,0 5 0,0 3 0,0 2 0,0 2 0,2 0 0,2-5 0,1 0 0,-2-1 0,6 1 0,1 0 0,-3-6 0,-1 1 0,-5-8 0,-1 2 0,0-10 0,0 2 0,-1-9 0,-5-6 0,5-3 0,-5-7 0,5 2 0,1-2 0,0-2 0,1 1 0,3 2 0,1 7 0,2-1 0,-3 3 0,3 4 0,1 0 0,-2 7 0,4 4 0,2 6 0,-3 8 0,0 10 0,-2 5 0,-4 3 0,4 1 0,0-2 0,0-2 0,0 2 0,0-5 0,-1-4 0,2-5 0,1-3 0,5-8 0,-4 2 0,3-5 0,-1-5 0,-2-5 0,-6-4 0,3-2 0</inkml:trace>
  <inkml:trace contextRef="#ctx0" brushRef="#br0" timeOffset="21">6651 14177 12287,'0'-15'0,"0"-1"0,0 0 0,0 1 0,0-1 0,0 0 0,0 16 0,2 11 0,1 11 0,3 8 0,6 7 0,-2 3 0,4 4 0,2 4 0,0 3 0,1-2 0,2 0 0,2-2 0,0 7 0,-5-10 0,0 0 0,0 1 0,-1-8 0,-1-4 0,-2-5 0,-1 0 0,-8-6 0,3-1 0,-5-3 0,-1-11 0,0-7 0,-1-7 0,-5-11 0,-2-1 0,-1-2 0,-10-12 0,3 0 0,-1-6 0,-1-4 0,2-3 0,1-1 0,-1 0 0,0 0 0,2-4 0,2 2 0,3 4 0,2-1 0,2 8 0,5 1 0,0 4 0,0 2 0,2 6 0,3 4 0,4 4 0,-1 1 0,6 7 0,-3 4 0,3 3 0,2 4 0,-2 3 0,-4 6 0,2 3 0,-5 3 0,2 4 0,-4-1 0,4 4 0,-2 0 0,-3-1 0,-3 0 0,-1 3 0,0-3 0,0 1 0,0 1 0,0 1 0,0-3 0,-7-22 0,-1-2 0</inkml:trace>
  <inkml:trace contextRef="#ctx0" brushRef="#br0" timeOffset="22">6856 14005 12287,'10'1'0,"-1"5"0,-2 4 0,-4 4 0,-1 9 0,0 1 0,1 1 0,2-4 0,2-4 0,-3-1 0,3-2 0,2-4 0,-4 2 0,5-6 0,-6-3 0,3-6 0,-2-4 0,0-2 0,1-2 0,-6-4 0,0-1 0,0 0 0,5-5 0,0 0 0,-1 2 0,-3 2 0,-1 6 0,0 1 0,0-2 0,7 5 0,-3 0 0,5 8 0,-1 3 0,1 1 0,-4 7 0,6-1 0,1 3 0,-3-4 0,1-1 0,2-2 0,-3-2 0,0-7 0,-2-3 0,3-5 0,-4-11 0,-1 3 0,-5-3 0,0 4 0,0 1 0,0-1 0,0-3 0,0 0 0,0 0 0,-5-2 0,-1-1 0,1-2 0,-2-2 0,5-3 0,-3 0 0,3 4 0,2 5 0,0 4 0,0 1 0,6 9 0,1 9 0,0 12 0,0 10 0,3 6 0,-3 3 0,2 2 0,3 1 0,-3 1 0,1-5 0,1-3 0,-3-3 0,6 2 0,-5-7 0,0-1 0,5-3 0,-12-8 0,5-2 0</inkml:trace>
  <inkml:trace contextRef="#ctx0" brushRef="#br0" timeOffset="23">7044 13847 12287,'7'-10'0,"4"-1"0,-3 3 0,3-6 0,-1 0 0,-1-4 0,5-1 0,-3 3 0,3-1 0,1-4 0,1 5 0,0 1 0,-1-1 0,1 7 0</inkml:trace>
  <inkml:trace contextRef="#ctx0" brushRef="#br0" timeOffset="24">6573 14995 12287,'-11'5'0,"1"0"0,4 2 0,-2-1 0,1 4 0,-4-1 0,6 1 0,1 2 0,4 2 0,6 2 0,2-5 0,8-1 0,0 2 0,1 2 0,2 2 0,2 0 0,-1-1 0,-3 8 0,-1 2 0,-2-1 0,-4-3 0,3 2 0,-8-2 0,0-2 0,2-2 0,-5-1 0,1 0 0,-6-1 0,-1-6 0,-6-4 0,-2-3 0,-2-2 0,-2 0 0,0 0 0,0-7 0,1-3 0,6-4 0,4-2 0,3 0 0,2 1 0,0-1 0</inkml:trace>
  <inkml:trace contextRef="#ctx0" brushRef="#br0" timeOffset="25">6714 15121 12287,'14'7'0,"-2"3"0,-1 4 0,-1 2 0,6-1 0,0 1 0,-1-7 0,1-4 0,0-3 0,0-4 0,-2-3 0,-4-6 0,-1-8 0,-6-2 0,2 2 0,-1 2 0,-2 1 0,-2 0 0,-2 0 0,-3 2 0,-6 2 0,-3 2 0,4 6 0,-1-1 0,-1 3 0,3 4 0,-1 3 0,6 4 0,-1 7 0,5-8 0,5-2 0,4-5 0,7-1 0</inkml:trace>
  <inkml:trace contextRef="#ctx0" brushRef="#br0" timeOffset="26">6950 14948 12287,'10'5'0,"-1"2"0,0 2 0,0 3 0,-4-2 0,4 4 0,-1 4 0,1-1 0,-4 1 0,6-3 0,1 1 0,-3-7 0,1-4 0,2-3 0,-3-4 0,0-3 0,-2-6 0,-4-3 0,1-1 0,-1-1 0,3 0 0,-3 1 0,-1-1 0,-2 0 0,0 0 0,0 1 0,0-1 0,0 0 0,0 0 0,0 1 0,0-1 0,0 0 0,7 1 0,2-1 0</inkml:trace>
  <inkml:trace contextRef="#ctx0" brushRef="#br0" timeOffset="27">7249 14743 12287,'0'16'0,"0"0"0,0-1 0,0 1 0,1 0 0,3 0 0,1-1 0,0 1 0,2 0 0,-3-1 0,5 1 0,-2 0 0,-2-7 0,-5-4 0,0-10 0,0-4 0,0-7 0,0 0 0,0 1 0,-5-1 0,-1 0 0,3 1 0,1-1 0,2 0 0,0 0 0,0 1 0,0-1 0,5 0 0,1 1 0,-1-1 0,2 0 0,0 0 0,3 1 0,-3 1 0,0 3 0,-3-1 0,4 5 0,1 0 0,0 0 0,-4 0 0,6 2 0,-1 3 0,6-5 0</inkml:trace>
  <inkml:trace contextRef="#ctx0" brushRef="#br0" timeOffset="28">7689 14476 12287,'-16'0'0,"6"0"0,-1 0 0,-1 0 0,3 7 0,0 5 0,2 6 0,4 3 0,-1 1 0,1-2 0,-2 2 0,1 3 0,3-6 0,1 2 0,1-4 0,4-1 0,-1-7 0,5-2 0,-1-2 0,1 0 0,2 1 0,4-6 0,1 0 0,0 0 0,0 0 0,-6-7 0,1-4 0,-1-3 0,6-2 0</inkml:trace>
  <inkml:trace contextRef="#ctx0" brushRef="#br0" timeOffset="29">7799 14508 12287,'9'7'0,"-1"-6"0,-2 5 0,-3-5 0,8-2 0,1-5 0,-3-2 0,-1-8 0,1 0 0,0 0 0,-1 1 0,5-1 0,-5 0 0,-1 1 0,-1-1 0,-6 0 0,1 0 0,5 1 0,-5 4 0,5 1 0,-6 1 0,-6-2 0,3 5 0,-8 7 0,-1 4 0,5-1 0,0 8 0,2 4 0,0 3 0,0 4 0,5-4 0,0 2 0,0-2 0,0-1 0,1-3 0,4-1 0,6-3 0,3-4 0,3-9 0,4-1 0,6-3 0,1-11 0,-1 1 0,0-3 0,1-4 0,1 6 0,10-13 0,1 6 0</inkml:trace>
  <inkml:trace contextRef="#ctx0" brushRef="#br0" timeOffset="30">7689 5140 12287,'9'-16'0,"5"7"0,-4 8 0,4 9 0,2 4 0,-1 15 0,3-6 0,1 3 0,2-1 0,-2-2 0,-1 1 0,-2-4 0,-1 3 0,1-5 0,0-6 0,-6 2 0,-1-5 0,-2 2 0,5-7 0,-3-2 0,0-9 0,5-12 0,-2-7 0,5-5 0,4-4 0,2-12 0,0-1 0,6-6 0,6-4 0,4-4 0,-3 4 0,6-2 0,4-1 0,-20 26 0,2 0 0,28-27 0,-25 24 0,1 1 0</inkml:trace>
  <inkml:trace contextRef="#ctx0" brushRef="#br0" timeOffset="31">31713 5108 12287,'9'0'0,"-2"0"0,-7 2 0,0 3 0,0 6 0,2 3 0,1 1 0,2 1 0,1 0 0,-5-2 0,5-4 0,2-3 0,8-7 0,0 0 0,-1 0 0,1-1 0,0-5 0,0 3 0,-1-8 0,1 1 0,0 1 0,-6-5 0,1 4 0,-1-4 0,-1-2 0,0-5 0,-6 0 0,2 2 0,-1 1 0,3 3 0,0-1 0,2 0 0,-6 6 0,4 1 0,-2 0 0,1 1 0,6 2 0,-2-2 0,4 1 0,2-4 0,0 6 0,-1 1 0,8-4 0,2-1 0</inkml:trace>
  <inkml:trace contextRef="#ctx0" brushRef="#br0" timeOffset="32">11305 16174 12287,'-2'-7'0,"-3"7"0,-4 10 0,-1 8 0,-1 3 0,3 5 0,-5-2 0,3 2 0,-2 2 0,3 0 0,-2-9 0,1 4 0,1 2 0,-5-6 0,4 4 0,-2-1 0,1 4 0,-8 2 0,3 0 0,-1-1 0,-1 0 0,2 1 0,3-1 0,0-6 0,3-4 0,6-1 0,4-21 0,9-6 0</inkml:trace>
  <inkml:trace contextRef="#ctx0" brushRef="#br0" timeOffset="33">11179 16362 12287,'16'-7'0,"0"6"0,-1-5 0,1 3 0,0-2 0,5 3 0,2-3 0,1 3 0,4 2 0,-4 0 0,1 0 0,-2 0 0,-4 0 0,4 0 0,-3 0 0,0 0 0,-3 0 0,-1 0 0,-7 7 0,-2 2 0,-7 6 0</inkml:trace>
  <inkml:trace contextRef="#ctx0" brushRef="#br0" timeOffset="34">11384 16252 12287,'-11'5'0,"2"2"0,2 2 0,0 3 0,4 9 0,-2 6 0,1 2 0,3 11 0,-1 8 0,-3 7 0,3 8 0,-3 4 0,3 4 0,2 1 0,0-2 0,0 8 0,0-13 0,0 1 0,0-3 0,0-12 0,0-2 0,0-7 0,0-4 0,0-6 0,0-8 0,2-3 0,3-7 0,4-5 0,6-9 0</inkml:trace>
  <inkml:trace contextRef="#ctx0" brushRef="#br0" timeOffset="35">12091 16504 12287,'-10'0'0,"1"1"0,0 3 0,2 3 0,-1 3 0,-1 8 0,-2 5 0,3 8 0,1 2 0,7 2 0,0 0 0,0-4 0,0-3 0,7-8 0,3 1 0,4-4 0,2-1 0,-1-7 0,1-4 0,0-3 0,0-2 0,-2-7 0,-2-6 0,-2-4 0,3-4 0,-1-5 0,-2 3 0,-4-1 0,-5-4 0,1 0 0,1 0 0,3 3 0,-3 3 0,-1-5 0,-4 6 0,-1 2 0,-3 2 0,-6 1 0,2 2 0,-4 4 0,-2 4 0,0 12 0,1 2 0,-1 8 0</inkml:trace>
  <inkml:trace contextRef="#ctx0" brushRef="#br0" timeOffset="36">12327 16472 12287,'0'32'0,"0"-3"0,0-1 0,0-1 0,0-3 0,0 2 0,2-5 0,3-3 0,-1-4 0,6-2 0,2-2 0,2-6 0,2-1 0,-2-6 0,-4-8 0,4-3 0,-5-1 0,0-1 0,-2-2 0,-5-1 0,1-3 0,2-3 0,1 6 0,-6-2 0,0 2 0,0-2 0,0 3 0,0-3 0,0 4 0,0 8 0,7-5 0,1 5 0</inkml:trace>
  <inkml:trace contextRef="#ctx0" brushRef="#br0" timeOffset="37">12626 16001 12287,'0'15'0,"0"3"0,0 3 0,0 9 0,2 8 0,1 4 0,2 7 0,6-2 0,-4 5 0,0-3 0,0-2 0,3-1 0,-3-4 0,0-6 0,0-2 0,4-5 0,-6-1 0,-2-2 0,-1-6 0,-2 1 0,0-11 0,-7-17 0,-2-10 0</inkml:trace>
  <inkml:trace contextRef="#ctx0" brushRef="#br0" timeOffset="38">12531 16441 12287,'16'0'0,"0"0"0,0-2 0,-1-1 0,1-3 0,2-4 0,1 3 0,2-2 0,-2-3 0,-2 3 0,-1 0 0,0 1 0,0-1 0,-1 4 0,1-6 0,0 1 0,-6 1 0,1 4 0,-8 7 0,2 6 0,-3 8 0,3 8 0,1 1 0,-1 3 0,2 5 0,-4 7 0,6-1 0,0-1 0,0 1 0,-4 2 0,4-4 0,-2-2 0,-4-2 0,-1-7 0,0-1 0,1-2 0,2-4 0,0-2 0,-5-1 0,-1-7 0,-4-4 0,3-10 0,-12-11 0,5-8 0</inkml:trace>
  <inkml:trace contextRef="#ctx0" brushRef="#br0" timeOffset="39">12830 16488 12287,'0'-26'0,"0"0"0,2 1 0,1-1 0,4 5 0,2 4 0,2 6 0,4 2 0,1 2 0,5 2 0,0 7 0,-2 3 0,-3 4 0,-4 8 0,-3 2 0,-2 2 0,-2 6 0,-5-5 0,0 1 0,0 0 0,0 3 0,0-5 0,0-2 0,0-1 0,0-3 0,0 1 0,0 0 0,-7-8 0,-2 6 0,-6-5 0</inkml:trace>
  <inkml:trace contextRef="#ctx0" brushRef="#br0" timeOffset="40">13066 16252 12287,'9'16'0,"-4"0"0,-3-1 0,3 3 0,0 1 0,0 2 0,2-2 0,-5-1 0,5-3 0,-2 1 0,1 0 0,4-6 0,-3-1 0,2-2 0,1-2 0,4-6 0,-3-5 0,3-1 0,-5-5 0,1 2 0,0-3 0,-1-1 0,3-3 0,-1-2 0,1-2 0,-5 0 0,0 5 0,-2 0 0,1 1 0,-1-6 0,-3 0 0,1 2 0,2 1 0,1 2 0,-6 1 0,0-1 0,0 5 0,0 1 0,0 5 0,-2-4 0,-3 2 0,3 2 0,-7 5 0,6-2 0,-3-3 0,1-4 0,5-7 0,0 1 0,0-1 0,0 0 0</inkml:trace>
  <inkml:trace contextRef="#ctx0" brushRef="#br0" timeOffset="41">13318 15749 12287,'0'11'0,"0"-1"0,0 2 0,0 8 0,0 2 0,0 1 0,0 0 0,5 5 0,2 0 0,0 5 0,0 4 0,5 6 0,-3-3 0,1 1 0,1-5 0,-6 3 0,5-3 0,1-3 0,-2-5 0,-1 0 0,-4-7 0,3-1 0,2-3 0,-6-7 0,2 1 0,4-8 0,0 4 0</inkml:trace>
  <inkml:trace contextRef="#ctx0" brushRef="#br0" timeOffset="42">13380 16142 12287,'16'-5'0,"0"0"0,0-8 0,-1 3 0,1-4 0,0-2 0,0 6 0,-1-1 0,1-1 0,3-2 0,-1 0 0,-6 2 0,-3 2 0,3-1 0,-3-5 0</inkml:trace>
  <inkml:trace contextRef="#ctx0" brushRef="#br0" timeOffset="43">12814 17054 12287,'-8'7'0,"1"5"0,1 6 0,1 2 0,0 14 0,5-1 0,0 4 0,0 1 0,0 4 0,0-4 0,2-1 0,3-4 0,-2 2 0,6-10 0,-2-1 0,-3-3 0,3-4 0,-2-1 0,-2 0 0,-1 0 0,-2-8 0,0-1 0,0-7 0</inkml:trace>
  <inkml:trace contextRef="#ctx0" brushRef="#br0" timeOffset="44">12641 17400 12287,'18'-2'0,"1"-2"0,2-1 0,5-7 0,-3 1 0,0-3 0,-1-1 0,6-3 0,-3-1 0,1-2 0,0 2 0,-6 1 0,0 4 0,-4 2 0,-5 2 0,3 1 0,-4-1 0,-3 4 0,-2 12 0,-3 2 0,-2 8 0,0 1 0,0 4 0,0-3 0,0 3 0,0-4 0,0-1 0,0 0 0,-2-1 0,-3 1 0,3 0 0,-5-9 0,7-7 0,6-7 0,1-9 0,0 0 0,0 1 0,3-1 0,-3 0 0,2 1 0,-4 4 0,6 1 0,-1 6 0,6-1 0,-6 5 0,1 3 0,1 3 0,2 4 0,2-5 0,-1-1 0,1-2 0,0-2 0,0 0 0,-8-7 0,6-2 0,-5-7 0</inkml:trace>
  <inkml:trace contextRef="#ctx0" brushRef="#br0" timeOffset="45">13302 17132 12287,'0'16'0,"0"0"0,0 0 0,-5-1 0,-1 1 0,1-6 0,3-1 0,-3-2 0,3-2 0,-5-6 0,7-5 0,0-4 0,0-4 0,0-3 0,0-3 0,0-1 0,6 0 0,1 4 0,1-2 0,5-2 0,1 0 0,1 3 0,-1-1 0,-3-2 0,3 0 0,-2 6 0,4-1 0,-1 0 0,12 0 0,-10 1 0</inkml:trace>
  <inkml:trace contextRef="#ctx0" brushRef="#br0" timeOffset="46">13601 16897 12287,'7'8'0,"-7"-2"0,-2-5 0,-7 1 0,2 3 0,-3-1 0,4 6 0,3 3 0,1-5 0,2 3 0,0 1 0,0-3 0,0 1 0,7-5 0,2 6 0,0 1 0,3 2 0,-5 4 0,0 3 0,0 5 0,3 3 0,-3 3 0,0-1 0,0 1 0,0 4 0,-3 1 0,1-2 0,-2-2 0,-1-7 0,-2-1 0,0-2 0,0-2 0,-2-8 0,-3-2 0,2-4 0,-8-7 0,-1 0 0,5-7 0,0-4 0,2-2 0,0-3 0,-1-2 0,6-1 0,2-2 0,3 2 0,-1-4 0,6 2 0,2 0 0,2-1 0,2 2 0,0-6 0,1-2 0,4-1 0,-3-3 0,3 1 0,-4-1 0,-1 1 0,0-1 0,-1-1 0,1-2 0,0-1 0,-2 1 0,-2 7 0,-3 3 0,-2 3 0,3-5 0,-4 6 0,-3 2 0,-1 2 0,-9 8 0,-2 6 0,0 6 0,-3 6 0,5 6 0,0 1 0,0 0 0,2 5 0,5 2 0,0-1 0,0 1 0,0-2 0,2-4 0,3 3 0,5 1 0,-1-2 0,0-7 0,-2-2 0,5-1 0,-2 2 0,3-6 0,-1-9 0,-3-3 0,-2-1 0,5-3 0,-3-4 0,-1-1 0,-2 0 0,-5-5 0,-1-2 0,0 1 0,0-1 0,0-5 0,0 2 0,0-4 0,0-1 0,0-8 0,0-1 0,0 0 0,-1-4 0,-3 8 0,-1 1 0,1 3 0,3 6 0,1 3 0,0 8 0,0 8 0,0 8 0,1 15 0,5 14 0,-5 7 0,6 8 0,-1 0 0,-1 4 0,5 7 0,-4-5 0,-1-4 0,2-3 0,-4-9 0,6 1 0,0-4 0,-1-6 0,-4-3 0,1-8 0,-1-1 0,1-3 0,-3-4 0,5-7 0,-7 0 0</inkml:trace>
  <inkml:trace contextRef="#ctx0" brushRef="#br0" timeOffset="47">13946 16771 12287,'-8'-2'0,"4"-3"0,8-6 0,4 1 0,10-2 0,3-2 0,5 2 0,9-1 0,2-2 0,6-8 0,-2-2 0</inkml:trace>
  <inkml:trace contextRef="#ctx0" brushRef="#br0" timeOffset="48">19685 13753 12287,'-15'-16'0,"-1"1"0,5-1 0,3 0 0,1 1 0,1 4 0,6 1 0,7 6 0,4-1 0,3 3 0,-4 11 0,1 5 0,1 7 0,2 3 0,2 1 0,-1 3 0,1-2 0,0 2 0,0-6 0,-2-1 0,-2-3 0,-2-2 0,-4-6 0,4 1 0,-1-10 0,1-1 0,-5-8 0,2-13 0,0-6 0,2-2 0,3-3 0,2 1 0,2-2 0,0-2 0,0-2 0,1-5 0,4 4 0,5-2 0,4-2 0,1-6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23459 5768 12287,'-16'0'0,"0"0"0,1 0 0,-1 0 0,0 2 0,0 2 0,1 1 0,-1 2 0,0-2 0,-5-1 0,-1 4 0,-3 1 0,-3 0 0,-2 1 0,-3 4 0,-2-1 0,-1-3 0,-6-1 0,3 1 0,1-5 0,-1-3 0,-8-2 0,2 0 0,-2-2 0,-4-3 0,-5-4 0,2-8 0,0-2 0,0-2 0,-4-5 0,6 3 0,1-2 0,2-2 0,9-3 0,1-3 0,3-2 0,-1-2 0,2-7 0,7 2 0,4-1 0,1 1 0,2-9 0,7 6 0,2-1 0,1 3 0,8 1 0,-1-5 0,9 0 0,11-1 0,7-4 0,12 0 0,3 1 0,4 2 0,18-2 0,-4 1 0,5 3 0,5 1 0,-28 21 0,1 1 0,38-16 0,1 0 0,-37 21 0,1 1 0,40-15 0,-2 2 0,2-1 0,-40 17 0,0-1 0,1 0 0,0 0 0,39-13 0,2 3 0,-2 5 0,3-2 0,1 2 0,-2 2 0,-4 1 0,7 8 0,-8 1 0,1 2 0,1 4 0,-3 1 0,3 2 0,-1 0 0,-1 0 0,1 0 0,-12 2 0,-3 3 0,-6 5 0,-5 6 0,-8 3 0,-4 2 0,-6-2 0,-4 1 0,-4-1 0,-4 3 0,-1 3 0,-2-1 0,-5 4 0,-1-1 0,1 0 0,-2 3 0,-2 3 0,-1 2 0,1 2 0,-3 1 0,-1-3 0,1 2 0,0-2 0,-6-2 0,3 0 0,-5 2 0,-1 2 0,0 5 0,-3-2 0,-6 4 0,-7 4 0,-10 5 0,2-2 0,-4 1 0,-4-1 0,4-3 0,-10 1 0,0 2 0,-4 1 0,-4-4 0,-1-8 0,0-2 0,0-3 0,1-2 0,3-3 0,2-2 0,3-2 0,-2-1 0,5 1 0,3-5 0,3-4 0,-3-1 0,11 0 0,2-1 0,2 1 0,3-5 0,1-3 0,5 1 0,1 0 0,-5-6 0,1 2 0,-1-1 0,0-1 0,1 3 0,1 6 0,-6-3 0</inkml:trace>
  <inkml:trace contextRef="#ctx0" brushRef="#br0" timeOffset="1">23286 7639 12287,'-11'-5'0,"1"-1"0,-2 3 0,3 1 0,-2 2 0,8 0 0,-4 2 0,7 3 0,0 6 0,0-3 0,2 3 0,3 1 0,-3 9 0,5 3 0</inkml:trace>
  <inkml:trace contextRef="#ctx0" brushRef="#br0" timeOffset="2">23333 8550 12287,'0'-8'0,"2"-1"0,3 4 0,4 3 0,6-5 0,1 21 0,0 3 0</inkml:trace>
  <inkml:trace contextRef="#ctx0" brushRef="#br0" timeOffset="3">23412 9729 12287,'1'-8'0,"5"2"0,-5 6 0,5 6 0,2-5 0,1 6 0</inkml:trace>
  <inkml:trace contextRef="#ctx0" brushRef="#br0" timeOffset="4">23647 10735 12287,'-15'0'0,"-1"0"0,7 0 0,30-7 0,14-1 0</inkml:trace>
  <inkml:trace contextRef="#ctx0" brushRef="#br0" timeOffset="5">7547 10342 12287,'-15'0'0,"-1"0"0,0 0 0,0 0 0,1 0 0,-1 0 0,0 2 0,1 2 0,-1 1 0,0 0 0,0-5 0,1 0 0,-1 0 0,0 0 0,0 0 0,1 0 0,-1 0 0,0 0 0,1 0 0,-1 0 0,0 0 0,0 0 0,-1 0 0,-2 0 0,-2 0 0,0 0 0,5 0 0,0 0 0,1 0 0,1-7 0,1-2 0,3-1 0,-2-1 0,3-4 0,0-8 0,1 0 0,-1 1 0,4-8 0,-6 0 0,1-5 0,1 0 0,0-8 0,6-5 0,-4-2 0,-2-6 0,5-5 0,-1 5 0,3-2 0,2-1 0,-5-4 0,0 11 0,1 3 0,3 5 0,1 6 0,0 6 0,0 3 0,0 2 0,7 5 0,1 6 0,3 0 0,-1 1 0,1 4 0,5 2 0,-1 2 0,1 4 0,-2-1 0,0 1 0,0-2 0,3 1 0,4 2 0,0 4 0,4 2 0,-1 1 0,11 5 0,-2-3 0,6 0 0,5 0 0,3 4 0,5-6 0,6-2 0,3-1 0,2 3 0,1 1 0,5-3 0,4-1 0,4-2 0,1 0 0,3 0 0,3 0 0,1 0 0,-39 0 0,-1 0 0,44 2 0,-44 0 0,1 1 0,3-2 0,0 0 0,2 1 0,1 1 0,0-2 0,1 0-55,0-1 1,0 0 0,6 0-1,1 0 1,-3 0 0,0 0 0,2 0-1,0 0 55,2 0 0,-1 0 0,0 0 0,1 0 0,1 0 0,1 0 0,0 0 0,0 0 0,0 0 0,0 0 0,0-3 0,0 0 0,0 0 0,-1-1 0,1 1 0,-2-1 0,0 1 0,-1-1 0,5 1 0,-1-1 0,-1 3 0,-2-1 0,0-1 0,-1 1 0,-4 0 0,0 0 0,0 1 0,-1 1 0,-2 0 0,-1 0 0,0-1 0,-1 0 0,2-2 0,-1 1 0,2 1 0,0 0 0,-3-2 0,0 1 0,-1 0 0,1 2 0,0 0 0,-1 0 0,3 0 0,-1 0 0,-2-1 0,0 0 0,-1 0 0,0-1 0,-1-1 0,0 0 0,-2 0 0,0 1 0,43 2 0,-5-2 0,-3-3 0,-8 3 0,-1-3 0,-2 3 0,-4 2 0,-3 0 0,-6 0 0,-6 0 0,-7 0 0,-2 0 0,-9 0 0,-5 0 0,-4 0 0,3 0 0,-7 2 0,0 3 0,-3 2 0,-3 6 0,-3-3 0,-6 2 0,-2-3 0,1 3 0,1 4 108,-1 3 1,-3 11 0,1 1 0,2 9-109,1 6 0,0 6 0,-5 6 0,0 5 0,0 7 0,0 1 0,0-6 0,0-1 0,0-1 0,0 2 0,0-13 0,0-3 0,0-5 0,7 5 0,2-7 0,1-4 0,1-3 0,-6-5 0,4-2 0,-2-4 0,-4-1 0,-1-2 0,-2-5 0,0-1 0,0 1 0,-2-2 0,-5-2 0,-9-3 0,-8-2 0,0-2 0,-4-3 0,-4 1 0,-3 3 0,-8 1 0,-1-4 0,-5 2 0,-3-1 0,-8-2 0,1-2 0,-6 0 0,-3 0 0,-14 0 0,-4 0 0,39 0 0,-2 0 0,-3 0 0,-1 0 0,-4 0 0,-3 0 0,-2-1 0,-1 0 0,-4-1 0,-1 0-122,-1 0 1,-2-1-1,-5-2 1,-1 0-1,-3 2 1,-1 0-1,-3 1 1,0-1 121,-3-1 0,-1 1 0,28 2 0,-1 1 0,1-1 0,0-1 0,1 0 0,0-1 0,-30 1 0,1-1 0,1 1 0,-1-1 0,2 0 0,-1 1 0,1 1 0,0 0 0,0-1 0,2 0 0,3 0 0,0-1 0,-2 0 0,1 1 0,6 2 0,0 0 0,1 0 0,0 2 0,-1 0 0,0 1 0,3 0 0,1 1 0,4 2 0,2 0 0,1-1 0,0-1-27,6-1 1,0 1 0,0 2 0,2 0 0,8-1-1,0 1 1,3 0 0,2 0 26,-37 4 0,17-1 0,9-6 0,5 3 0,3-3 0,-1-1 0,17 0 0,7 3 0,-3-3 0,1 3 0,-4-3 0</inkml:trace>
  <inkml:trace contextRef="#ctx0" brushRef="#br0" timeOffset="6">22169 10075 21934,'-10'0'-50,"-1"0"1,6 0 0,-4 2 0,1 1-377,-1 3 0,4 1 1,-6-4 332,-1 2 1,-2 6 0,-2-6-1,1 0 59,-1 2 1,-2-3-1,-1 4 1,-3 1 12,-3 0 1,-1-4-1,-6 6 1,1-1 11,0-1 1,-1 0 0,-1-6 0,-4 4 11,-5 2 1,2-6 0,-2 3 0,-1-5-42,-3-1 1,4 0-1,2 0 1,2 0 20,3 0 0,1-1 0,3-3 1,0-3 101,-1-2 1,8 6 0,3-4-1,3 0-86,2-4 1,1 3-1,1-3 1,2-3-133,1-5 0,8 0 0,-3-6 0,5 1-69,1-1 0,0-1 0,0-5 0,0-1-9,0 1 1,0 0-1,0-3 1,1-1-27,5-1 0,-5-8 1,5 2-1,-5-3-20,-1-2 0,6 5 0,-1 0 0,-2 0-5,-1 2 1,-2 1 0,2 8-1,1 1 5,2 4 1,1-2 0,-6 7-1,1 2-131,5 1 1,-5 3 248,5-1 0,-3 2 211,2 3 0,-1 4 0,6 7 0,3 0 174,1 0 0,1 0 0,1 0 1,2 0 15,3 0 0,3 0 0,9 0 1,4 0-5,5 0 1,5 0 0,7 0 0,9 0-8,9 0 1,10-1-1,3-3 1,3-1-128,-43 3 1,1 1 0,0-3-1,0 1 1,1-1 0,0 1 0,-1-1-1,-1 1 115,39-4 1,-2 1 0,-12 5-1,-2-3-4,-3-1 0,0 0 1,-11 5-1,0 0-64,0 0 1,4 0-1,-6 0 1,-1 0-173,-2 0 0,-4 0 0,-3 0 1,-5 0-3,-4 0 1,-3 0-1,-4 0 1,-5 0 13,-4 0 1,-3 1-1,-2 3 1,-3 3-135,-2 2 0,4 1 0,-6 6 0,0-1-51,2 1 0,-3 5 1,4 2-1,1 1 3,0 4 1,0 2-1,3 1 1,-2 1 17,2-1 0,8 6 1,1 1-1,0 3-9,1 2 0,-4 3 0,1 1 0,-5-2-36,-4-3 1,-4 2 0,2-8 0,-1-1-22,-3-1 1,-2-5-1,-2-1 1,0-3-59,0-3 1,-6-1 0,-1-5-1,-1 0 250,-5-1 0,-1-4 0,-1-1 0,-3 1 120,-3-2 1,2 5-1,-7-6 1,-2 3 31,-2-1 1,-3-5 0,-4 4 0,-5-2 9,-3-3 0,-13 3 1,-3-2-1,-3 0 7,-8 2 1,-3-5 0,-7 3 0,-4-3 7,-3-2 1,42 0 0,0 0 0,-37 2 0,5 1 111,9 2 0,-1 8 0,13-1-77,4 7 1,3 5 0,4 8 0</inkml:trace>
  <inkml:trace contextRef="#ctx0" brushRef="#br0" timeOffset="7">6871 15891 31618,'2'-26'-9831,"2"-1"7954,1 5 1,2 9 2107,-2 8 0,-2 5 0,6 5-171,-2 6 1,5 3-91,-1 2 0,3-1 0,2 1 0</inkml:trace>
  <inkml:trace contextRef="#ctx0" brushRef="#br0" timeOffset="8">7500 15922 32345,'0'-24'-4916,"0"6"1,2 10 3010,3 1 0,-1 7 2192,6 5 1,1 7-1,4-3 1</inkml:trace>
  <inkml:trace contextRef="#ctx0" brushRef="#br0" timeOffset="9">8239 15938 32712,'7'-16'-2589,"4"0"0,-3 8 0,3 2 3105,1 5 1,2 1-97,2 0 1,6 0 0,3 0 0</inkml:trace>
  <inkml:trace contextRef="#ctx0" brushRef="#br0" timeOffset="10">9167 15875 32712,'15'0'-323,"1"0"0,0-5 0,0 0 0,-1 1 91,1 2 0,7-5 0,1-1 0</inkml:trace>
  <inkml:trace contextRef="#ctx0" brushRef="#br0" timeOffset="11">9890 15859 31831,'16'-19'-1224,"-1"3"1,1 11 0,0 0 0,0 3 1601,-1 2 1,8 0 0,2 0 0</inkml:trace>
  <inkml:trace contextRef="#ctx0" brushRef="#br0" timeOffset="12">10865 15954 24072,'49'-25'0,"-7"6"417,-7 7 0,1 5 0,1 7 0,-2 0-108,-2 0 1,-1-7 0,-1-2 0</inkml:trace>
  <inkml:trace contextRef="#ctx0" brushRef="#br0" timeOffset="13">11997 15891 25771,'21'-7'0,"0"-2"0,0 0 0,0 4 804,0 3 1,7 2-612,-2 0 1,11-7 0,3-1 0</inkml:trace>
  <inkml:trace contextRef="#ctx0" brushRef="#br0" timeOffset="14">13113 15954 19722,'16'-18'0,"0"8"0,1 6 1588,4 4 0,4 7 0,6 2 0</inkml:trace>
  <inkml:trace contextRef="#ctx0" brushRef="#br0" timeOffset="15">13884 15985 30793,'-13'-14'-136,"-2"4"0,-19 3 0,1 7 1</inkml:trace>
  <inkml:trace contextRef="#ctx0" brushRef="#br0" timeOffset="16">19104 11521 12287,'-16'0'0,"0"0"0,6 0 0,-1 0 0,8 0 0,-6 0 0,4 0 0,1 0 0,-5 2 0,2 3 0,-5-3 0,2 3 0,-4 2 0,-2-2 0,0 1 0,1 1 0,-6-4 0,0 6 0,1 0 0,3-1 0,-6-4 0,-1 1 0,-2-3 0,-1-2 0,3 0 0,-6 0 0,2 0 0,0 0 0,-5-2 0,7-3 0,-4-4 0,-1 0 0,-6-5 0,0 6 0,2-3 0,2 1 0,2 4 0,-1-4 0,1-2 0,-1-2 0,3-2 0,1-1 0,2-3 0,-2-1 0,0-1 0,0 1 0,2-4 0,-2 1 0,3-4 0,1 5 0,-1-1 0,1-4 0,3-4 0,-5-3 0,-1-3 0,3-2 0,-6-2 0,4-7 0,-4-2 0,-1-1 0,-1-6 0,1 4 0,1 0 0,4 0 0,-4 0 0,6 3 0,0-1 0,3 1 0,0-5 0,3 0 0,4-3 0,0-4 0,7 4 0,2-11 0,1 2 0,-1 0 0,3-6 0,-3 4 0,3 1 0,2-1 0,-1-4 0,-3 6 0,-1 2 0,1 1 0,3-3 0,1 0 0,0 2 0,0 1 0,0 2 0,0 0 0,0 0 0,0 1 0,0-1 0,1 0 0,3 0 0,1 0 0,7-5 0,-3-2 0,2 2 0,-1 3 0,6-6 0,5 6 0,-2-1 0,-1 1 0,4-5 0,3 11 0,-1 0 0,4 1 0,-5-1 0,0 1 0,1 0 0,0 2 0,1-5 0,3 4 0,-2-4 0,2 3 0,7 2 0,3-2 0,1-1 0,-1-6 0,6 1 0,-2 4 0,2 6 0,-3 5 0,10-1 0,-5 8 0,-3-4 0,4 4 0,-5 2 0,4 2 0,1 3 0,0 2 0,4 3 0,-1 2 0,1 2 0,-6 7 0,8-2 0,-2 2 0,-1-1 0,3-1 0,4 2 0,-3 7 0,2 1 0,-3 3 0,3-3 0,-2 6 0,-4 3 0,-1 2 0,2 2 0,0 3 0,-1 6 0,-8 3 0,7 1 0,0 3 0,-3 3 0,-1 5 0,9-1 0,-7 2 0,0 5 0,-3 3 0,2 3 0,-5-1 0,3 5 0,-2 3 0,2 2 0,-8 2 0,-1 2 0,-1 1 0,-5 13 0,-1 0 0,-3 3 0,-3 2 0,-1 8 0,-3-5 0,1-3 0,2-3 0,2-6 0,-4-2 0,2-1 0,-2 1 0,-1 4 0,-3 5 0,-1 6 0,-3 2 0,1 10 0,-9-42 0,-1 1 0,0 1 0,0 1 0,-1 0 0,-1 0 0,1-1 0,-2 0 0,1 1 0,0-1 0,0 0 0,0 1 0,0 1 0,0 0 0,1-2 0,-2 0 0,0 43 0,-1-44 0,0-1 0,-3 44 0,-1-42 0,0 0 0,-3 42 0,4-44 0,0 1 0,0-1 0,-1 1 0,-1-1 0,-2 1 0,-1 2 0,-1 0 0,1 0 0,-1 0 0,0 0 0,0 1 0,2-1 0,0 0 0,-1 0 0,-1 0 0,2 1 0,1-1 0,-1-3 0,0 1 0,0-2 0,-1 1 0,-1 0 0,-1-1 0,1 1 0,0 0 0,0 1 0,-1 0 0,-3 1 0,-1-1 0,1 2 0,0 1 0,-1-1 0,0 0-56,-1 1 0,-1 0 0,-2 3 0,-2-1 0,2-5 1,0-1 55,1 3 0,-2-1 0,-1-5 0,-1 0 0,-17 36 0,-2-6 0,0-4 0,-2-3 0,-5-8 0,-2-3 0,3-6 0,-3-5 0,-5-6 0,4-9 0,1-7 0,2-2 0,4-4 0,1-4 0,2-4 0,-2-5 0,8-1 0,4 0 0,1 6 0,4-1 0,-2 0 0</inkml:trace>
  <inkml:trace contextRef="#ctx0" brushRef="#br0" timeOffset="17">16368 5926 12287,'-16'0'0,"0"0"0,6 0 0,-1 0 0,-1 0 0,-2 0 0,-2 0 0,1 1 0,-1 3 0,0 1 0,1-1 0,-6-3 0,-2-2 0,0-3 0,0-1 0,-5-7 0,2 1 0,-5-3 0,-6-2 0,4 1 0,-5-3 0,1-1 0,0-2 0,0-7 0,6 2 0,1-4 0,4-1 0,-2-1 0,7-1 0,2-3 0,2-6 0,3-4 0,3-3 0,6-1 0,3-3 0,4 1 0,3 3 0,6-2 0,3-1 0,8-2 0,6 3 0,7-1 0,7 1 0,9-3 0,5 2 0,3-1 0,6-1 0,-29 29 0,1-1 0,0-1 0,1-1 0,2 0 0,0 1-49,2 2 0,0 0 1,6-2-1,0 1 1,1 1-1,0 1 1,3 1-1,1 1 49,3-1 0,0 1 0,1 0 0,-1 0 0,0 1 0,0 0 0,2 2 0,0 1 0,2 1 0,0 1 0,-1 3 0,1 2 0,-1 0 0,1 1 0,-1 1 0,0 2 0,1 2 0,-1 0 0,1-2 0,-1 1 0,1 3 0,1 1 0,-3 1 0,-1 0 0,-1 2 0,0 2 0,-3 0 0,0 3 0,-1 1 0,-1 3 0,-2 1 0,-2 1 0,0 3 0,-1 1 0,-1 0 0,-1 1 0,33 24 0,-4-1-7,-5 0 0,-5 7 0,-5 7 0,-6 0 7,-3 0 0,-10 4 0,-6-4 0,-9 0 0,-6 1 0,-6 4 0,-12-1 0,0 1 0,0-1 0,-19 8 0,-9-1 0,-9 6 0,16-30 0,-1-2 0,-31 33 0,24-35 0,-1-1 0,-2-2 0,-1-3 0,0-1 0,-2-2 0,-2-1 0,-1 0 0,-34 20 0,1-3 0,3-8 0,-2 4 0,-2-12 0,-1-1 0,-2-3 0,-4-3 0,9-5 0,2-2 0,3-4 0,-1-3 0,8-7 0,1 0 0,4 0 0,-1-2 0,16-3 0,4-4 388,3 1-388,8-6 0,-3 2 0,10-4 0,4 4 0</inkml:trace>
  <inkml:trace contextRef="#ctx0" brushRef="#br0" timeOffset="18">25455 3898 12287,'9'2'0,"-4"3"0,-3 5 0,-2 4 0,0 2 0,0 0 0,0 0 0,5-6 0,1 1 0,1-10 0,-2-1 0,-2-12 0,6-11 0,0-1 0,0-4 0,1-7 0,6-5 0,0-4 0,-1-5 0,6-1 0,2 3 0,1-1 0,4 1 0,7 2 0,2 3 0,7-4 0,-4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04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26399 2012 12287,'-16'0'0,"0"0"0,1 0 0,-1 2 0,-2 3 0,-2 5 0,-3 11 0,-7 5 0,2 6 0,-3 5 0,-2 5 0,1 6 0,-10 10 0,5-4 0,-4 13 0,-3 4 0,-2 4 0,23-35 0,-1 1 0,-5 10 0,-1 1 0,-1-4 0,-1 0 0,0 3 0,-1 1-92,1 2 0,0 0 0,-4 2 0,0 0 0,0 0 0,0 0 0,3-3 0,0 0 92,1-1 0,1-1 0,2-4 0,1-1 0,4-5 0,2 0 0,-18 32 0,8-10 0,8-9 0,10-14 0,4-8 59,4-10 1,8-13 0,7-11-60,7-12 0,8-15 0,-1-15 0,-1-5 0,1-3 0,-2-6 0,-5 6 0,-7-2 0,-4 1 0,-3-3 0</inkml:trace>
  <inkml:trace contextRef="#ctx0" brushRef="#br0" timeOffset="1">25283 2829 12287,'-2'-29'0,"-2"1"0,-1 1 0,0 8 0,5-2 0,0 4 0,0 1 0,0 6 0,0-1 0,9 11 0,5 5 0,5 15 0,2 21 0,-6 14 0,3 7 0,3 7 0,-4 9 0,4-1 0,-3 0 0,-3 0 0,3 0 0,1-13 0,2-4 0,-2-5 0,4-4 0,-2-7 0,-2-6 0,-1-5 0,-3 6 0,1-11 0,-2-2 0,-3-2 0,1-3 0,-5-5 0,2 0 0,-6-8 0,11-1 0,-5-7 0</inkml:trace>
  <inkml:trace contextRef="#ctx0" brushRef="#br0" timeOffset="2">13192 6366 29316,'-25'0'-276,"4"0"-876,4 0 627,8 0 0,4 0 331,10 0 1,9 0-1,7 0 1,-2 0 55,-1 0 1,4 0-1,5 0 1,2 0 38,3 0 1,5 0-1,3 0 1,3 0 24,6 0 0,4 0 0,-3 0 0,5 0-133,0 0 0,7 0 0,2 0 0,-1 0 13,3 0 1,-3 0-1,7-2 1,-3-2 106,-4-1 0,8 0 0,-6 3 1,3-1 56,2-2 0,1-1 0,-4 6 0,-3-1 18,3-5 0,-1 5 0,-1-5 0,1 5-17,2 1 1,2 0 0,-3 0-1,1 0-17,-2 0 1,2 0-1,-1 0 1,-3 0-9,3 0 0,-1-6 0,-1 1 1,-1 2-14,-1 1 0,4 2 0,-10 0 1,4 0-7,2 0 1,0 0 0,0 0-1,0 0-10,0 0 1,-5 0-1,-1 0 1,1 0-1,-2 0 0,3 0 1,-5 0-1,2 0 1,4 0 0,-1 0 0,2 0 0,0-2 28,4-3 0,0 3 1,-4-3-1,-2 3 7,0 2 0,4 0 0,-8 0 1,0-2 11,5-3 1,-1 3-1,1-3 1,-3 3 8,3 2 1,1 0-1,0 0 1,-2 0 7,-1 0 1,0 0-1,5 0 1,1 0-2,4 0 0,-5 0 0,4 0 1,-5 0-4,3 0 0,1 0 1,-3 0-1,0 0 0,0 0 1,0 0 0,0 0 0,0 0-9,0 0 1,0 0 0,0 0-1,-1 0 8,1 0 0,0 0 1,2 0-1,1 0-6,2 0 0,0 0 1,-5 0-1,2 0-2,3 0 0,-8-5 0,2 0 0,0 1-2,-1 3 0,-4-1 1,1-2-1,0-1 0,-2 2 1,5 1 0,-5 2 0,1 0 5,1 0 0,0 0 1,4 0-1,1 0-3,0 0 0,-5 0 1,0 0-1,-1 0-4,-1 0 1,3 0 0,-4 0 0,-1 0 0,0 0 0,-2 0 1,-4 0-1,-1 0 0,0 0 1,0 0 0,0 0-1,-1 0 8,-4 0 1,-1 0 0,-7 0 0,-6 0-19,-4 0 0,-8 7-77,-6 3 0,-13-3 0,1 0 0</inkml:trace>
  <inkml:trace contextRef="#ctx0" brushRef="#br0" timeOffset="3">16258 4857 12287,'-6'-35'0,"1"2"0,2 3 0,1 9 0,2 7 0,0 18 0,2 13 0,3 13 0,-2 19 0,8 5 0,-1 9 0,-1 5 0,5 10 0,-3-4 0,3-4 0,1-4 0,-4-10 0,-2-4 0,-2-5 0,-4-5 0,1-3 0,-1-10 0,2-2 0,-1-6 0,-3-4 0,-1-1 0,0-1 0,0 1 0,-1-7 0,-3-7 0,-1-11 0,-7-10 0,1-18 0,-10-24 0,-3-12 0</inkml:trace>
  <inkml:trace contextRef="#ctx0" brushRef="#br0" timeOffset="4">16179 4967 12287,'-9'-46'0,"4"3"0,3 3 0,2 1 0,7 3 0,6 6 0,4 4 0,4 5 0,5 10 0,-3 6 0,1 3 0,4 2 0,-3 0 0,-1 0 0,-1 2 0,-4 3 0,-1 6 0,-4 10 0,-4 5 0,-5 4 0,-3 6 0,-2 1 0,0 0 0,0 1 0,-5-5 0,-2 6 0,0-5 0,0-2 0,-4 1 0,6-12 0,2-2 0,1-1 0,2-11 0,0-7 0,0-14 0,0-11 0</inkml:trace>
  <inkml:trace contextRef="#ctx0" brushRef="#br0" timeOffset="5">16462 4731 12287,'16'-9'0,"0"4"0,-1 3 0,3 2 0,1 4 0,2 5 0,-2 6 0,-3 11 0,-4 1 0,-1 1 0,1-2 0,-5 4 0,0-6 0,-2 0 0,0-3 0,0 2 0,-5-2 0,0-2 0,0-8 0,0-6 0,0-10 0,0-6 0,0-4 0,2-5 0,2-2 0,1-3 0,7 1 0,-3-6 0,1 2 0,1 0 0,-6-5 0,6 7 0,-1-2 0,-1 2 0,3 3 0,-5 7 0,2 0 0,3 1 0,-3 1 0,1 3 0,2 6 0,2 3 0,0 4 0,-3 3 0,-4 4 0,-7 9 0,0 1 0,0 2 0,0 7 0,0-2 0,2 2 0,3-2 0,-3-2 0,3-4 0,-2-1 0,3-5 0,2 0 0,8-9 0,0-2 0,-6-1 0,1-4 0,-1-3 0,-1-5 0,3-9 0,-7-2 0,-1 1 0,-2 3 0,-2 1 0,0 1 0,0-1 0,0 0 0,-7 0 0,-4 1 0,-3 6 0,-1 4 0,-1 3 0,5 2 0,1 0 0,6 7 0,-1 3 0,10-3 0,4 0 0</inkml:trace>
  <inkml:trace contextRef="#ctx0" brushRef="#br0" timeOffset="6">17201 4228 12287,'0'-31'0,"0"-1"0,0 3 0,0 2 0,0 10 0,-2 8 0,-3 2 0,-5 4 0,-3 3 0,1 7 0,3 8 0,2 10 0,-3 10 0,5 5 0,1 4 0,2 4 0,8 8 0,2-2 0,6 2 0,-1 2 0,9 3 0,-6-3 0,0-6 0,0-3 0,-1 2 0,1-2 0,0-4 0,-1 0 0,-4-6 0,-2-1 0,-2-3 0,-4-3 0,-1 1 0,-2-10 0,0 1 0,-2-7 0,-3-1 0,-4-9 0,-5-12 0,2-6 0,1-3 0,-4-8 0,-6-4 0,2-2 0,1 1 0,2-2 0,2 3 0,2-2 0,2 1 0,6 3 0,-1 5 0,3-2 0,2 2 0,2-4 0,3 2 0,6 0 0,3-2 0,1 4 0,1-7 0,2 0 0,2 1 0,-2-5 0,3 6 0,-4-2 0,-1 0 0,0 6 0,0-1 0,-1 4 0,-1 15 0,-2 8 0,-3 7 0,-2 8 0,4 2 0,-4 5 0,0-3 0,0-3 0,0 1 0,-4-4 0,2 2 0,1 0 0,-5-7 0,3-2 0,1-1 0,0-8 0,2 11 0,2-5 0</inkml:trace>
  <inkml:trace contextRef="#ctx0" brushRef="#br0" timeOffset="7">17468 3992 12287,'0'16'0,"0"7"0,0 3 0,0 4 0,0 3 0,0 3 0,7-1 0,4 7 0,3 2 0,2 1 0,-1 1 0,1-3 0,0-1 0,-1-7 0,1 2 0,-2-4 0,-3-1 0,3-6 0,-6-2 0,1-1 0,-4-4 0,2-7 0,-1-1 0,6-8 0,-4 4 0</inkml:trace>
  <inkml:trace contextRef="#ctx0" brushRef="#br0" timeOffset="8">17657 4590 12287,'16'0'0,"-1"0"0,-1-2 0,-1-3 0,-3-6 0,2-3 0,2-7 0,2 0 0,-2 0 0,-3-1 0,3 4 0,-6-5 0,3 2 0,-1 1 0,-6-1 0,1 5 0,-3 0 0,-2 0 0,0 6 0,0-1 0,-2 8 0,-3-2 0,-6 3 0,2 11 0,1 5 0,-1 7 0,0 3 0,6 1 0,-2 2 0,3 0 0,2 1 0,2-6 0,3-1 0,5-3 0,4-3 0,4-4 0,1-2 0,4-2 0,1-4 0,-3-3 0,4-5 0,-1-6 0,0-3 0,1 0 0,1 4 0,11-11 0,-4 4 0</inkml:trace>
  <inkml:trace contextRef="#ctx0" brushRef="#br0" timeOffset="9">23820 6413 12287,'16'0'0,"0"0"0,5 0 0,1 0 0,5 0 0,4 0 0,4 0 0,9-5 0,-1-1 0,8 3 0,7 1 0,8-5 0,4-2 0,2-1 0,3-1 0,7 3 0,3-4 0,1 1 0,0-1 0,-41 7 0,0 1 0,43-5 0,-44 5 0,1 0 0,-1-1 0,1 1 0,2 1 0,0 1 0,4-3 0,0 1 0,-1 0 0,1-1-50,0 1 0,-1-1 1,3 3-1,-1-1 0,-1-1 1,-1-1-1,2 1 1,0 0 49,1-1 0,0 1 0,0 1 0,1 1 0,0-2 0,0-1 0,-1 1 0,-1-1 0,-2 1 0,1 0 0,6 1 0,0 0 0,-6-1 0,-1 0 0,1 0 0,1 1 0,0 1 0,-1 0 0,-1-1 0,0-1 0,-2 1 0,0 1 0,1 0 0,0 0 0,0 1 0,1 1 0,0-1 0,0 0 0,-3-1 0,0 0 0,0 0 0,0-1 0,1 1 0,-1 1 0,0 0 0,0 0 0,0 1 0,0 0 0,1-1 0,-1 0 0,0-1 0,0-1 0,0 2 0,-1 0 0,-1-2 0,1-1 0,-2 2 0,1-1 0,0 0 0,0 1 0,43-3 0,-1 5 0,-1 0 0,-4 0 0,7 0 0,-2 0 0,-1 0 0,3 0 0,-5 0 0,1 0 0,-1 1 0,0 5 0,-39-6 0,1 1 0,41 4 0,1-3 0,-4-2 0,5 0 0,-2 0 0,-3 0 0,0 0 0,-4 0 0,-3 0 0,-2 2 24,0 3 0,9-3 1,-9 3-1,-1-3-24,-3-2 0,3 0 0,-6 0 0,0 0 0,2 0 0,-6 0 0,4 0 0,-5 0 0,-5 0 0,1 0 0,-6 0 0,-3 0 0,-1 0 0,-8 0 0,-5 2 0,-4 1 0,-6 2 0,-3 1 0,-8-6 150,1 0 0,-5 5-150,-1 0 0,-6 0 0,2-5 0</inkml:trace>
  <inkml:trace contextRef="#ctx0" brushRef="#br0" timeOffset="10">31713 6099 12287,'0'-16'0,"0"7"0,0 2 0,0 7 0,0-2 0,0-3 0,0 3 0,0-5 0,0 7 0,0 2 0,0 3 0,-5-1 0,0 6 0,-1 1 0,6 5 0,-7-1 0,-1 1 0</inkml:trace>
  <inkml:trace contextRef="#ctx0" brushRef="#br0" timeOffset="11">28348 12417 14075,'11'11'-213,"-1"-3"0,1 1 0,-1 0 121,1 3 0,-1 0 0,6 0 63,0-1 0,0-2 0,-3 3 0,0-3-6,-3-2 1,1-2 32,4-5 1,1 0 0,-2-2 0,-2-3-10,-1-6 0,-1-3 0,6-1 0,0-1 0,-1 0 1,-1-5 0,-1-1-1,-3-3-38,2-3 1,9-3 0,4-6 0,1-3 40,0 0 0,0-9 1,6 3-1,-2-2 4,-4-8 1,3-4 0,-4-3 0</inkml:trace>
  <inkml:trace contextRef="#ctx0" brushRef="#br0" timeOffset="12">6179 7497 18278,'7'-8'-1312,"-3"1"1416,6 7 1,1 0 0,5 0 0</inkml:trace>
  <inkml:trace contextRef="#ctx0" brushRef="#br0" timeOffset="13">6966 7435 19737,'15'0'-173,"1"0"0,0 0 0,-1 0-50,1 0 0,-5 0 75,-1 0 1,1 7 0,4 1 0</inkml:trace>
  <inkml:trace contextRef="#ctx0" brushRef="#br0" timeOffset="14">7705 7403 17230,'15'0'0,"-1"2"0,-2 1-205,-1 3 1,-1-1 0,6-5 479,0 0-286,0 7 1,6-5 0,3 5 0</inkml:trace>
  <inkml:trace contextRef="#ctx0" brushRef="#br0" timeOffset="15">8585 7372 17203,'31'0'0,"-4"0"0,-3 0 0,-1 0 0,-4 0 0,4 0 0,-2 0 0,-2 0 0,-2 0 0,6 0 0,2 0 0</inkml:trace>
  <inkml:trace contextRef="#ctx0" brushRef="#br0" timeOffset="16">9528 7325 22388,'16'0'-327,"5"0"1,0 0-1,-2-2 85,-1-3 0,-3 3 0,1-3 0,0 3 87,0 2 1,6 0 0,3 0 0</inkml:trace>
  <inkml:trace contextRef="#ctx0" brushRef="#br0" timeOffset="17">10236 7262 17670,'21'8'-86,"0"-2"0,0-5 1,-4-1-1,2 0 114,2 0 1,7 0 0,-3 0-1</inkml:trace>
  <inkml:trace contextRef="#ctx0" brushRef="#br0" timeOffset="18">11101 7246 17041,'26'5'0,"-2"0"0,1-1 0,-3-2 129,1-2 0,5 0-108,-2 0 0,4-7 0,2-2 0</inkml:trace>
  <inkml:trace contextRef="#ctx0" brushRef="#br0" timeOffset="19">12453 7214 17909,'31'-7'0,"-1"-1"-190,-4-1 0,4 2 0,-4 7 0,2 0-9,-2 0 170,4 0 0,-6 0 0,8 0 0</inkml:trace>
  <inkml:trace contextRef="#ctx0" brushRef="#br0" timeOffset="20">13601 7104 16484,'17'9'-26,"4"-4"1,-4-3 0,6-2 0,-2 0 35,0 0 0,5 5 0,-5 1 0,-2-3 4,-1-1 1,5-2 0,1 0 0</inkml:trace>
  <inkml:trace contextRef="#ctx0" brushRef="#br0" timeOffset="21">14465 7136 15976,'23'9'0,"3"-4"0,4-3 57,1-2 1,-1 0-1,0 0 1,-2 1-27,0 5 1,5-5-16,-7 5 1,4-5 0,1-1 0</inkml:trace>
  <inkml:trace contextRef="#ctx0" brushRef="#br0" timeOffset="22">15456 7167 16266,'40'0'0,"-3"0"-2,-4 0 0,4 0 0,-1 0 1,-1 0-32,-2 0 0,-1 0 0,-2 0 0,-4 0-68,-5 0 1,1 0 0,-1 0-24,-1 0 1,-3 0 80,-1 0 0,7 0 1,1 0-1</inkml:trace>
  <inkml:trace contextRef="#ctx0" brushRef="#br0" timeOffset="23">16651 7372 16701,'-9'-7'-1385,"2"-2"1297,7 0 1,-7 9 0,-2 9-1</inkml:trace>
  <inkml:trace contextRef="#ctx0" brushRef="#br0" timeOffset="24">16902 7372 14346,'16'0'0,"0"0"0,-7 0 0,4 0 0,-4 0 0,7 0 0</inkml:trace>
  <inkml:trace contextRef="#ctx0" brushRef="#br0" timeOffset="25">17311 7340 14324,'16'0'0,"0"0"-4,-1 0 0,-4 5 0,-1 1 1,2-3 12,2-1 0,9-2 1,2 0-1</inkml:trace>
  <inkml:trace contextRef="#ctx0" brushRef="#br0" timeOffset="26">20015 7403 23757,'0'-16'-2800,"2"8"0,3 2 3019,6 5 1,3 1 0,2 0-1</inkml:trace>
  <inkml:trace contextRef="#ctx0" brushRef="#br0" timeOffset="27">20676 7387 23656,'10'-7'-1444,"1"-3"0,-1 3 1446,6 2 1,7 3-1,1 2 1</inkml:trace>
  <inkml:trace contextRef="#ctx0" brushRef="#br0" timeOffset="28">21258 7419 17034,'15'-14'0,"1"3"0,1 4 351,4 0 0,-3 6 1,5-5-171,-1 5 1,3 1-1,6 0 1</inkml:trace>
  <inkml:trace contextRef="#ctx0" brushRef="#br0" timeOffset="29">22295 7403 23679,'16'0'-303,"0"0"0,-1 0-21,1 0 1,5 0 151,0 0 1,7-7 0,-4-2 0</inkml:trace>
  <inkml:trace contextRef="#ctx0" brushRef="#br0" timeOffset="30">23018 7403 18159,'16'-7'0,"0"-2"0,0 1 109,-1 2 1,1 5 0,2 1 0,1 0 22,2 0 1,7 0 0,-4 0 0</inkml:trace>
  <inkml:trace contextRef="#ctx0" brushRef="#br0" timeOffset="31">23773 7356 20144,'25'0'0,"3"0"0,-7 0 0,-2 0 0,-2 0 0,-1 0 0,0 0 0,-1 0 0,1 0 0,0 0 0,0 0 0</inkml:trace>
  <inkml:trace contextRef="#ctx0" brushRef="#br0" timeOffset="32">24669 7387 19960,'27'-14'-276,"-1"4"1,2-2 0,-9 6 0,4 3 318,1 1 56,-5 2 1,11 7 0,-6 2 0</inkml:trace>
  <inkml:trace contextRef="#ctx0" brushRef="#br0" timeOffset="33">25770 7356 22451,'21'0'-197,"0"0"1,5 0-1,-5-2 1,0-1-16,2-3 1,-6 1 0,4 5-1,-2 0 81,2 0 0,4-7 1,6-1-1</inkml:trace>
  <inkml:trace contextRef="#ctx0" brushRef="#br0" timeOffset="34">26383 7309 19542,'16'9'-542,"0"-2"513,-1-7-14,1 0 1,0-7 0,-1-2 0</inkml:trace>
  <inkml:trace contextRef="#ctx0" brushRef="#br0" timeOffset="35">26682 7325 19542,'16'0'0,"-1"0"0,1 0 0,0 0 0,-1 0 0,6 0 0,0 0 0,-1 0 0,-3 0 0,-1 1 31,0 4 0,6-3 0,3 5 0</inkml:trace>
  <inkml:trace contextRef="#ctx0" brushRef="#br0" timeOffset="36">27798 7372 18656,'16'8'0,"0"-2"154,-1-5 1,1-1 0,2 0 0,1 0-144,2 0 1,0 0-59,-6 0 0,15-7 0,3-1 0</inkml:trace>
  <inkml:trace contextRef="#ctx0" brushRef="#br0" timeOffset="37">28427 7356 19337,'16'9'-51,"0"-4"0,4-3 46,1-2 0,6 0 0,-5-2 0,1-2 0,2-1-237,-1 2 213,2 1 0,6-5 0,-1-2 0</inkml:trace>
  <inkml:trace contextRef="#ctx0" brushRef="#br0" timeOffset="38">30644 7356 20632,'0'-23'-3396,"0"6"2992,0-4 1,2 10 0,1 8 235,2 6 101,-6-1 0,-8 12 1,-7-5-1</inkml:trace>
  <inkml:trace contextRef="#ctx0" brushRef="#br0" timeOffset="39">30770 7340 19928,'-7'9'-1145,"-2"-2"1</inkml:trace>
  <inkml:trace contextRef="#ctx0" brushRef="#br0" timeOffset="40">5236 8456 14097,'16'-9'10,"0"-3"0,1 7 0,4 2-23,5 1 1,11 9 0,3 1 0</inkml:trace>
  <inkml:trace contextRef="#ctx0" brushRef="#br0" timeOffset="41">6620 8425 18816,'15'-7'-216,"1"-4"0,7-3 213,3-1 1,-1 6 0,-1 4 0,0 5-5,1 5 1,-2 4-72,8 6 0,-3 1 0,10 0 1</inkml:trace>
  <inkml:trace contextRef="#ctx0" brushRef="#br0" timeOffset="42">7689 8425 14171,'17'-7'0,"4"-4"0,4-1 11,-1 2 0,6-3 0,-4 8 0,2 2 35,-2 1 1,9 2-54,-3 0 1,10 7-1,-2 2 1</inkml:trace>
  <inkml:trace contextRef="#ctx0" brushRef="#br0" timeOffset="43">8506 8425 13450,'0'-16'-525,"2"9"515,3 7 1,4 14 0,7 10 0</inkml:trace>
  <inkml:trace contextRef="#ctx0" brushRef="#br0" timeOffset="44">12736 8283 19039,'10'-8'-1315,"1"-5"1228,1-1 1,2 2-1,2 12 1,-1 0 224,1 0 0,5 0 1,0 2-167,-2 3 0,-1 4 1,-3 7-1</inkml:trace>
  <inkml:trace contextRef="#ctx0" brushRef="#br0" timeOffset="45">13899 8173 23710,'40'0'-417,"4"-7"1,-7-1 0,0-3 176,1 1 1,0 6 0,6-1 0,-2 3 93,2 2 1,1-7-1,2-2 1</inkml:trace>
  <inkml:trace contextRef="#ctx0" brushRef="#br0" timeOffset="46">15409 8048 19216,'33'0'0,"2"0"0,1 0-12,-1 0 1,-1-6 0,-3 1 0,1 2-55,-1 1 41,0 9 1,1-5 0,-1 5 0</inkml:trace>
  <inkml:trace contextRef="#ctx0" brushRef="#br0" timeOffset="47">16698 8095 20210,'23'-7'-327,"3"-4"0,2 4 1,0 2-1,-2 3 279,2 2 0,2 0 0,1 0 0</inkml:trace>
  <inkml:trace contextRef="#ctx0" brushRef="#br0" timeOffset="48">17673 8173 17279,'26'-12'0,"-2"-2"-170,-1 2 0,3 3 0,-5 9 298,-1 0 1,-3 2-114,-1 3 1,-1-3 0,1 5-1</inkml:trace>
  <inkml:trace contextRef="#ctx0" brushRef="#br0" timeOffset="49">18585 8220 18439,'31'9'-156,"-3"-7"1,0-7 0,2 1-1,-4 2-63,-2 2 0,4 0 138,-1 0 1,2-7 0,3-1-1</inkml:trace>
  <inkml:trace contextRef="#ctx0" brushRef="#br0" timeOffset="50">19968 8205 16464,'32'8'0,"-1"-2"0,-1-5 1,-4-1 1,4 0-1,-4 0-11,4 0 1,1 0 0,1 0-1</inkml:trace>
  <inkml:trace contextRef="#ctx0" brushRef="#br0" timeOffset="51">20864 8220 15868,'21'0'0,"0"0"0,6 0 0,-5 0 0,1 0 6,0 0 1,3 2 0,-5 2-31,-2 1 0,-1 7 0,-3-3 0</inkml:trace>
  <inkml:trace contextRef="#ctx0" brushRef="#br0" timeOffset="52">20157 12936 12287,'10'5'0,"1"2"0,1 2 0,-3-4 0,1 5 0,3 1 0,1-2 0,-4 5 0,1-6 0,1 1 0,2-4 0,1-3 0,1-2 0,0 0 0,-2-9 0,-2-5 0,-3-7 0,-2-3 0,5-4 0,-1-7 0,2-2 0,3 2 0,2-3 0,3 0 0,3-1 0,1 1 0,10-4 0,-4 5 0,11-13 0,-2 1 0</inkml:trace>
  <inkml:trace contextRef="#ctx0" brushRef="#br0" timeOffset="53">26477 8205 26943,'-10'-21'-4879,"1"0"3906,2 2 0,0 8 1296,2 6 0,2 8 1,-6 6-1,0 2-636,0 1 0,6 12 0,-4-6 1</inkml:trace>
  <inkml:trace contextRef="#ctx0" brushRef="#br0" timeOffset="54">27295 8315 24876,'16'0'-30,"-1"0"0,1 0 0,0 0 1</inkml:trace>
  <inkml:trace contextRef="#ctx0" brushRef="#br0" timeOffset="55">27609 8283 20609,'16'9'0,"0"-4"533,0-3 1,5-2-492,0 0 0,14-7 0,-2-2 0</inkml:trace>
  <inkml:trace contextRef="#ctx0" brushRef="#br0" timeOffset="56">28081 8283 23130,'32'9'57,"-1"-4"1,0-3-1,1-2 1,-2 0-112,-4 0 1,7 0 80,-7 0 0,14 7 1,-6 2-1</inkml:trace>
  <inkml:trace contextRef="#ctx0" brushRef="#br0" timeOffset="57">29402 8362 22606,'40'9'96,"9"-4"0,-5-9 1,-2-1-164,-2 2 0,-4 1 0,-4 2 1,-2 0 128,-4 0 1,3 7 0,-4 2-1</inkml:trace>
  <inkml:trace contextRef="#ctx0" brushRef="#br0" timeOffset="58">5032 9289 14166,'5'-21'-134,"0"0"0,7 2 0,-1 9 1,3 4 302,2 5-177,6 8 1,-4 1 0,4 8 0</inkml:trace>
  <inkml:trace contextRef="#ctx0" brushRef="#br0" timeOffset="59">5975 9384 12287,'18'0'0,"1"0"0,3 0 0,3 0 0,6 7 0,6 3 0,7 4 0,-4 2 0</inkml:trace>
  <inkml:trace contextRef="#ctx0" brushRef="#br0" timeOffset="60">7201 9478 12287,'32'9'0,"-1"-4"0,-1-3 0,0-2 0,-2 0 0,0 0 0,10 0 0,-5 0 0,6 1 0,4 5 0,-4-5 0,6 13 0,-5-5 0</inkml:trace>
  <inkml:trace contextRef="#ctx0" brushRef="#br0" timeOffset="61">9072 9509 12287,'25'0'0,"5"0"0,-4 0 0,3 0 0,3 0 0,3 0 0,0 0 0,-2 0 0,2 0 0,7 7 0,-2 2 0</inkml:trace>
  <inkml:trace contextRef="#ctx0" brushRef="#br0" timeOffset="62">10409 9478 12287,'42'-25'0,"-2"4"0,-2 4 0,4 6 0,-3 3 0,-1 1 0,1 3 0,3 3 0,-4 1 0,0 0 0,1 0 0,5 7 0,-4 1 0</inkml:trace>
  <inkml:trace contextRef="#ctx0" brushRef="#br0" timeOffset="63">11981 9321 12287,'32'0'0,"-1"0"0,0-6 0,1 1 0,-1 2 0,1 1 0,4 2 0,3 0 0,1 0 0,-5 0 0,3 0 0</inkml:trace>
  <inkml:trace contextRef="#ctx0" brushRef="#br0" timeOffset="64">13208 9242 12287,'36'0'0,"1"0"0,-2-5 0,-7 0 0,-4-1 0,-1-1 0,5 6 0,-2-5 0,4 5 0,1 1 0,1 0 0,-1 0 0,1 0 0</inkml:trace>
  <inkml:trace contextRef="#ctx0" brushRef="#br0" timeOffset="65">26525 13957 12287,'8'-7'0,"6"6"0,-3-5 0,-2 5 0,1 1 0,1 1 0,-1 5 0,0 4 0,-4 2 0,2 1 0,1-3 0,0 2 0,-6-3 0,4 0 0,0-2 0,-3 3 0,6-5 0,1 1 0,5-6 0,-2-2 0,-2-3 0,-2-7 0,2-8 0,4-4 0,5-9 0,5-4 0,4-5 0,7-3 0,1-2 0,2-1 0,4 1 0,8-7 0,4-2 0,7-7 0</inkml:trace>
  <inkml:trace contextRef="#ctx0" brushRef="#br0" timeOffset="66">19308 9321 12287,'-9'-7'0,"9"5"0,9-5 0,7 7 0</inkml:trace>
  <inkml:trace contextRef="#ctx0" brushRef="#br0" timeOffset="67">20173 9274 12287,'14'-16'0,"-4"2"0,11 3 0,-3 6 0,-3 3 0,8 2 0,1 7 0,8 2 0</inkml:trace>
  <inkml:trace contextRef="#ctx0" brushRef="#br0" timeOffset="68">21085 9242 12287,'24'0'0,"-1"0"0,-1 0 0,-2 0 0,4 0 0,1 0 0,-1 0 0,2 0 0,6 0 0,-1 0 0</inkml:trace>
  <inkml:trace contextRef="#ctx0" brushRef="#br0" timeOffset="69">22107 9289 12287,'22'-15'0,"3"-1"0,1 2 0,-2 3 0,-1 6 0,5 3 0,-4 2 0,3 0 0,-1 0 0,0 7 0,6 2 0</inkml:trace>
  <inkml:trace contextRef="#ctx0" brushRef="#br0" timeOffset="70">23160 9305 12287,'21'-7'0,"0"-4"0,0-1 0,-5 2 0,1 5 0,4 3 0,2 2 0,3 0 0,11 7 0,-4 2 0</inkml:trace>
  <inkml:trace contextRef="#ctx0" brushRef="#br0" timeOffset="71">25817 9226 14960,'16'-1'-146,"0"-3"73,-1-1 1,1 0-23,0 5 109,-1 0 0,1 0 1,0 0-1</inkml:trace>
  <inkml:trace contextRef="#ctx0" brushRef="#br0" timeOffset="72">26823 9211 14293,'37'-7'-37,"0"-4"0,-1 4 0,-4 2 1,-1 3 58,1 2-15,-1 0 1,8 0 0,1 0 0</inkml:trace>
  <inkml:trace contextRef="#ctx0" brushRef="#br0" timeOffset="73">27971 9211 14266,'32'0'0,"-1"0"0,6 0 0,1 0 0,1-2-12,-1-3 1,4 3 0,-4-3 9,3 3 1,0 2-1,7 0 1</inkml:trace>
  <inkml:trace contextRef="#ctx0" brushRef="#br0" timeOffset="74">28710 9179 14256,'21'0'0,"0"0"0,5 0 0,-5 0-15,-7 0 0,-14 7 1,-9 2-1</inkml:trace>
  <inkml:trace contextRef="#ctx0" brushRef="#br0" timeOffset="75">6117 10374 12287,'0'-23'0,"3"13"0,6-1 0,7 8 0,10 3 0,-2 0 0,8 0 0</inkml:trace>
  <inkml:trace contextRef="#ctx0" brushRef="#br0" timeOffset="76">7264 10405 12287,'16'-10'0,"0"-1"0,1 4 0,4 4 0,-3 3 0,4 0 0,1 2 0,2 3 0,-1 5 0,13 4 0,-4 2 0</inkml:trace>
  <inkml:trace contextRef="#ctx0" brushRef="#br0" timeOffset="77">8333 10437 12287,'18'-11'0,"1"1"0,2 3 0,5-2 0,-1 4 0,3 1 0,5 2 0,2 9 0,-4 2 0,1 7 0</inkml:trace>
  <inkml:trace contextRef="#ctx0" brushRef="#br0" timeOffset="78">9638 10468 12287,'13'-16'0,"2"1"0,12 6 0,-1 4 0,4 3 0,1 2 0,7 0 0,3 0 0</inkml:trace>
  <inkml:trace contextRef="#ctx0" brushRef="#br0" timeOffset="79">10865 10374 12287,'16'-5'0,"-1"-1"0,1 1 0,1 0 0,4 0 0,-3-1 0,3 6 0,-2 0 0,2 0 0,3 0 0,8 0 0</inkml:trace>
  <inkml:trace contextRef="#ctx0" brushRef="#br0" timeOffset="80">11745 10311 12287,'16'-7'0,"0"-4"0,-1 3 0,1-1 0,0 2 0,0 3 0,5 3 0,0 1 0,7 7 0,-4 1 0</inkml:trace>
  <inkml:trace contextRef="#ctx0" brushRef="#br0" timeOffset="81">12469 10248 12287,'14'-2'0,"-2"-1"0,-2-2 0,2 1 0,2 2 0,2 2 0,0 0 0,0 0 0,6 0 0,3 0 0</inkml:trace>
  <inkml:trace contextRef="#ctx0" brushRef="#br0" timeOffset="82">21069 15812 12287,'0'9'0,"5"5"0,0-4 0,8-3 0,-3-1 0,4-5 0,2-1 0,-1-1 0,1-6 0,0-9 0,0-9 0,5-10 0,1-3 0,3-2 0,3-4 0,1 1 0,3-1 0,-1 4 0,1 1 0,4 3 0,1 4 0,7-6 0,-4-2 0</inkml:trace>
  <inkml:trace contextRef="#ctx0" brushRef="#br0" timeOffset="83">19072 10091 18072,'0'-16'-2805,"0"0"1870,0 1 779,0 6 0,0 4 1,0 10 61,0 5 1,0 4-1,2 2 92,3 0 1,4 7 0,7 1 0</inkml:trace>
  <inkml:trace contextRef="#ctx0" brushRef="#br0" timeOffset="84">20314 10201 12287,'23'-25'0,"1"6"0,1 5 0,-4 6 0,-4 1 0,-1 3 0,0 9 0,6 4 0,3 7 0</inkml:trace>
  <inkml:trace contextRef="#ctx0" brushRef="#br0" timeOffset="85">21383 10154 12287,'16'-2'0,"1"-2"0,4-1 0,-3 0 0,3 5 0,3 7 0,1 2 0</inkml:trace>
  <inkml:trace contextRef="#ctx0" brushRef="#br0" timeOffset="86">22374 10169 12287,'21'-15'0,"0"-1"0,0 7 0,-6 4 0,1 3 0,0 2 0,7 0 0,1 0 0</inkml:trace>
  <inkml:trace contextRef="#ctx0" brushRef="#br0" timeOffset="87">23286 10122 12287,'26'0'0,"0"-1"0,2-5 0,0 5 0,0-5 0,-2 5 0,2 1 0,2-7 0,1-2 0</inkml:trace>
  <inkml:trace contextRef="#ctx0" brushRef="#br0" timeOffset="88">25078 10122 12817,'16'-7'-18,"0"6"1,1-5 0,2 5 23,2 1-11,0-7 0,2-2 0,1-7 0</inkml:trace>
  <inkml:trace contextRef="#ctx0" brushRef="#br0" timeOffset="89">26037 10122 12287,'16'-8'0,"0"2"0,-1 5 0,1 1 0,0 0 0</inkml:trace>
  <inkml:trace contextRef="#ctx0" brushRef="#br0" timeOffset="90">4623 6460 12287,'-40'16'0,"3"-2"0,2-2 0,-2-2 0,2-1 0,-6 3 0,-3-3 0,-2-2 0,-1-3 0,0-3 0,-2-1 0,-1-1 0,-3-5 0,1-8 0,3-8 0,-2-1 0,-1 0 0,-8-3 0,3 3 0,-4 1 0,-2-1 0,2-5 0,1 2 0,4-4 0,2-1 0,2-1 0,4-1 0,3-2 0,3-2 0,4-6 0,6 1 0,4-2 0,7 2 0,0-3 0,13 3 0,-1-3 0,4-3 0,5 1 0,7 0 0,7 0 0,5 0 0,9 0 0,0 0 0,7-1 0,7 1 0,3 0 0,4 0 0,2 1 0,1 5 0,13-5 0,-1 6 0,4 0 0,2 3 0,4 4 0,-4 3 0,-1 4 0,1 5 0,-2 4 0,-3 3 0,1 3 0,3 6 0,4 3 0,-5 2 0,-2 0 0,-1 0 0,3 2 0,0 1 0,1 4 0,0 2 0,-4 2 0,3 6 0,-5 2 0,-5 2 0,1 7 0,-6-2 0,-5 4 0,-4 2 0,0 4 0,-6 3 0,1-1 0,-1 1 0,-3 4 0,-7-1 0,-4 2 0,-1-2 0,-2 1 0,-7-4 0,-3-1 0,-6 1 0,-3-3 0,-4-4 0,-5-1 0,-9 1 0,-5 4 0,-9 1 0,1 0 0,-4 1 0,-9-3 0,1 7 0,0 0 0,-1-2 0,1 4 0,-2-6 0,3 0 0,1 1 0,-3-2 0,6-4 0,1 0 0,1-2 0,-2 4 0,-1-10 0,4-1 0,5-3 0,-2 4 0,6-1 0</inkml:trace>
  <inkml:trace contextRef="#ctx0" brushRef="#br0" timeOffset="91">5189 6161 12287,'16'0'0,"-1"-7"0,1-1 0</inkml:trace>
  <inkml:trace contextRef="#ctx0" brushRef="#br1" timeOffset="92">4623 4260 12287,'0'-16'0,"0"0"0,0 0 0,0 1 0,2 1 0,3 3 0,-3 4 0,6 2 0,-2 0 0,-5 1 0,5 11 0,-5 9 0,-2 7 0,-5 10 0,-4 4 0,-4 4 0,-7 7 0,-2 2 0,1 4 0,-1 2 0,-3-7 0,5 0 0,1-7 0,3-4 0,3-6 0,2-8 0,1-1 0,8-2 0,-4-14 0,7-7 0,0-11 0,0-8 0,0-5 0,0-8 0,0 3 0,0 2 0,-5-2 0,-2 3 0,0-4 0,0-2 0,-4 3 0,6 1 0,0 3 0,-2 3 0,5 1 0,-3 5 0,3 0 0,4 8 0,3 2 0,4 6 0,6 6 0,1 4 0,0 4 0,0 7 0,-1 0 0,1 0 0,0 2 0,-1-6 0,1 4 0,0-4 0,0-1 0,-1 0 0,3-2 0,3-4 0,-4-3 0,6-7 0</inkml:trace>
  <inkml:trace contextRef="#ctx0" brushRef="#br2" timeOffset="93">4591 4354 12287,'0'-11'0,"0"1"0,0-1 0,0 3 0,0 1 0,0 19 0,0 5 0,-1 6 0,-5 5 0,-1 2 0,-5 3 0,2 2 0,-2 1 0,-1 1 0,1-5 0,2-1 0,-3 0 0,1-4 0,0-3 0,3 1 0,2-1 0,-5-5 0,3 2 0,1-3 0,2-3 0,3-4 0,-1-1 0,-1 3 0,-2-6 0,2-2 0,3-7 0,-3-8 0,3-8 0,2-13 0</inkml:trace>
  <inkml:trace contextRef="#ctx0" brushRef="#br2" timeOffset="94">4356 4448 12287,'-6'16'0,"1"0"0,5-1 0,7 1 0,2 0 0,3-1 0,2 1 0,4 0 0,3 0 0,1-1 0,4 1 0,-5-2 0,-3-4 0,1 4 0,-1-5 0,-4 2 0,-1-1 0,0-5 0,-1 4 0,-2-2 0,1 5 0,-1-5 0,1 4 0,-6-4 0,6-7 0,-8-7 0,4-2 0</inkml:trace>
  <inkml:trace contextRef="#ctx0" brushRef="#br2" timeOffset="95">29921 15985 12287,'-16'0'0,"0"0"0,1 2 0,-1 1 0,0 3 0,6-1 0,-1-5 0,-1 0 0,-2 5 0,-4 0 0,-1-1 0,-2-3 0,2-1 0,-4 2 0,1 2 0,-3 1 0,1 0 0,-6-5 0,0 0 0,-3 0 0,-2-2 0,2-1 0,-2-4 0,-2-2 0,-6 4 0,1-5 0,-4-3 0,-1-1 0,0-7 0,0 0 0,0 0 0,0-1 0,1 4 0,1-4 0,1-1 0,0-3 0,-5-2 0,7 0 0,-1 2 0,1-2 0,-2-7 0,6-2 0,-1 2 0,1 2 0,-4-4 0,4-1 0,-1-1 0,1 1 0,1-6 0,6 2 0,-1-1 0,1 1 0,-1-9 0,1 4 0,1-2 0,4 0 0,1-5 0,6-4 0,-2-3 0,2-2 0,2 1 0,1-1 0,2 2 0,3 3 0,-3-1 0,6 4 0,-1 0 0,4-5 0,-4 6 0,7-7 0,-3 3 0,3-3 0,2-2 0,0 0 0,0 1 0,2 2 0,1 1 0,4-1 0,2 6 0,3 4 0,2 2 0,-3 1 0,-1 0 0,3 0 0,6 2 0,4 1 0,1 2 0,-3 5 0,3-3 0,1 0 0,-1 0 0,2 5 0,6-2 0,-1 2 0,1-1 0,-1 1 0,1-7 0,1 0 0,4 2 0,-2-6 0,5 6 0,0-2 0,0 0 0,2 7 0,5-1 0,7 3 0,2 1 0,0 1 0,9 6 0,-6 4 0,-3 4 0,-5 1 0,8-5 0,-8-2 0,-1 1 0,3-1 0,3-3 0,0 3 0,1-1 0,3-4 0,6 3 0,-5-1 0,6 0 0,-1 1 0,4-3 0,-2 8 0,0-1 0,2-2 0,-5 4 0,5-6 0,-4 3 0,-3 2 0,8-2 0,-8 1 0,0 1 0,-3 3 0,4 3 0,-4 2 0,1 3 26,5 2 0,-3-3 0,5 4 1,-1 3 25,1 1 1,2 2 0,5 0 0,-2 0 23,2 0 0,-5 2 1,0 1-1,-2 4 23,0 2 0,-1-4 1,-8 6-1,-1 1-2,1 2 1,0 3 0,-1 3 0,-4 2-8,0 3 0,-5-1 0,6 4 0,-3 0 7,0 5 0,1-1 0,-6 4 1,0-2 28,0-3 0,6 0 0,-1 3 0,-1 1-17,-2 1 1,-4 6 0,-1-3-1,-2 1-36,1 3 1,-4 3-1,-3 1 1,-2 0-47,-3 0 0,-1 6 0,-2 1 0,-4 2-53,-1 3 0,-2 2 1,-7 4-1,-2 1-28,-1 2 1,-8 2-1,2-2 1,-3 2-8,-2-4 0,0 10 1,0-10-1,0 6-9,0 1 1,0-1 0,-2 3 0,-1-4-41,-2-1 0,-6 9 1,4-4-1,-2-2-21,-3-1 1,-2 5-1,-2-4 1,-1-2 11,-4 3 1,4 1 0,-6-9 0,0-3 43,-3-2 0,-6 13 0,-2-10 0,-3-1 47,2 0 1,-4-4 0,1 1 0,0-3 28,-1 3 1,-5-1 0,1 1-1,-4-5 35,-1 0 1,-13 2 0,5-4 0,-5-5 33,-5-4 0,-6 0 0,1-6 1,-4 1-4,-6-1 0,40-19 1,0-1-1,-39 13 0,-2 1-37,40-16 0,0-1 0,-3-1 0,-1-2 1,1 1-1,-1-1 0,-1-1 0,0 0-51,0-1 0,-1 0 0,-5-2 0,0-1 0,4 0 0,0-1 0,0-1 0,0 0 7,-1 1 0,1 0 0,0-1 0,1-1 0,2 0 0,0 1 0,1-1 0,1 0-23,-42 5 0,40-5 0,1 1 0,-28 7 0,5-3-9,7-2 0,3 3 0,9-3 1,4 2-219,-1 3 264,8 2 0,-1 5 0,5 1 0,-8-1 0,-7 2 0</inkml:trace>
  <inkml:trace contextRef="#ctx0" brushRef="#br2" timeOffset="96">21493 14680 12287,'-17'0'0,"-2"0"0,-2 0 0,1 0 0,-2 2 0,1 2 0,0 1 0,0-2 0,-2-1 0,-1-2 0,5 5 0,-4 1 0,0-3 0,4-1 0,-7-4 0,-2-1 0,-2-3 0,-1-4 0,-3 3 0,-1 0 0,-1 0 0,-8-5 0,4 3 0,-2-1 0,0-1 0,2 1 0,-4-8 0,2-3 0,-1-5 0,-1-4 0,0-1 0,4-2 0,2-4 0,1 2 0,5-5 0,1 0 0,0 0 0,1 3 0,4-5 0,5 0 0,3 2 0,10-6 0,2 6 0,5 0 0,1 3 0,0-1 0,1 0 0,5-1 0,4 1 0,4-4 0,3 5 0,3 2 0,1 2 0,12-4 0,0 1 0,5 1 0,6 2 0,2-2 0,2 0 0,5 2 0,5-2 0,8 0 0,6 2 0,1-2 0,2-2 0,-32 16 0,1 0 0,-3 2 0,0 1 0,2 1 0,0-1 0,-1 1 0,0 1 0,3 1 0,1 1 0,1-1 0,0 2 0,2-1 0,0 1-45,2-1 0,1 0 1,3 2-1,0 0 1,-2 0-1,1 0 1,1 0-1,0 3 45,-1 1 0,2 2 0,4-3 0,0 2 0,-2 2 0,0 1 0,2-1 0,0 0 0,0-1 0,1 1 0,2 2 0,1 1 0,-2-2 0,0-1 0,1 1 0,0 0-72,2-1 0,-1 1 1,1 2-1,0 0 1,-1-1-1,1-1 0,0 2 1,1-1 71,-1 0 0,1 1 0,3-1 0,0 1 0,-8 2 0,-2 1 0,-1 1 0,-2 2 0,-4 0 0,-1 2 0,0 1 0,-1 2 0,36 12 0,-7 5-6,-6 4 1,-1 1 0,-6 2 0,-1 2 5,1 2 0,-1 5 0,-8-4 0,-4 2 0,-4 4 0,-4 0 0,-3-1 0,-7-3 0,-7-1 0,0-2 0,-9-6 0,-3 0 83,-4 1 1,-9-1 0,3 3 0,-6 0-84,-6 3 0,-2 0 0,-11-4 0,-8 4 148,-9 5 0,-10-2 0,-6 0 1,-6-2-149,-3-3 0,-9 4 0,-5-3 0,-5-1 0,38-18 0,0-1 0,-8 1 0,-2 0 0,1 0 0,-1 1 0,-2 0 0,-2 0-77,-2 0 1,-2-1-1,-4 0 1,0-1 0,-3 0-1,0 0 1,-1-1-1,1 1 77,1 0 0,-1 0 0,-8-1 0,-2 1 0,5 0 0,-1 0 0,-2-1 0,0 1 0,0 0 0,0-1 0,-4 1 0,1 0 0,6-1 0,2 1 0,1 0 0,0 0 0,0-1 0,0 1 0,5 2 0,2 3 0,6-1 0,2 1 0,3 2 0,1 0 0,3-1 0,1 1 0,2 0 0,1 0 0,1 0 0,0 1 0,0 1 0,0 0 0</inkml:trace>
  <inkml:trace contextRef="#ctx0" brushRef="#br2" timeOffset="97">21525 17415 12287,'-30'11'0,"4"-1"0,-6-6 0,1 1 0,-7-3 0,-3-2 0,-9 0 0,1-2 0,-4-3 0,-1-6 0,-3-8 0,2-2 0,1 2 0,0 1 0,-4-2 0,6-1 0,1 1 0,3 3 0,6 1 0,1-1 0,3-3 0,3 0 0,2-3 0,3 2 0,4-5 0,5-4 0,3-1 0,5-1 0,2 1 0,6-1 0,3-4 0,4-1 0,3 2 0,6 2 0,4 1 0,6 1 0,4-1 0,-1 1 0,11 1 0,-2 1 0,6 1 0,4 0 0,8-5 0,5 6 0,2-1 0,1 2 0,16-3 0,-3 4 0,5-1 0,5 0 0,-39 13 0,-1 0 0,40-19 0,1 2 0,-40 17 0,1 0 0,1-2 0,1 1 0,2 1 0,0 1 0,0-1 0,0 0-36,-1-1 0,0 2 1,7 2-1,1 0 1,-5 0-1,1 0 0,0 0 1,1 2 35,-1 0 0,1 0 0,3 0 0,0 1 0,-1-1 0,0 0 0,0 0 0,1 0 0,-1 0 0,0 0 0,4 1 0,-1 0 0,-2 1 0,-1 0 0,-1 1 0,0 0 0,-2-1 0,1 0 0,5-1 0,0 1 0,-5 0 0,-1 0 0,1 1 0,1 1 0,-2 1 0,1-1 0,4-1 0,0 0 0,-6 2 0,-1 1 0,2 0 0,-1 0 0,3 1 0,-1 0 0,2 1 0,-1 0 0,-3 1 0,-1 0 0,0 1 0,0 0 0,0 0 0,0 1 0,1 3 0,0 0 0,33 6 0,-2 6 0,-6 3 0,-2 1 0,-8-1 0,-6 6 0,-3 2 0,-3 3 0,-4 1 0,0 2 0,-2 2 0,2 4 0,-13-4 0,-3 0 0,-5 1 0,0-3 0,-7 5 0,-1-1 0,-3-4 0,-8 3 0,-4-1 0,-3-1 0,-2 3 0,-14-4 0,-7 5 0,-11 0 71,-10 0 0,-8-5 1,-18 2-1,-7-4-71,-8-1 0,37-14 0,-2 0 0,-4 1 0,-2-1 0,-3 0 0,-2-1 0,-3 0 0,-2-1 0,-8 2 0,-2 1 0,-7-1 0,-1-1 0,-3-1 0,-1-1-110,27-5 0,-1-1 1,1 0-1,-28 1 0,-1-1 1,28-2-1,0 0 0,0 0 1,0-1-1,0 0 0,0 0 110,-1-1 0,0 0 0,0 0 0,-25 3 0,1 0 0,3 0 0,1 0 0,7 0 0,1-1 0,7 1 0,0 0 0,0 3 0,1 1 0,4 0 0,1 0 0,0 4 0,0 0 0,3 0 0,0-1 0</inkml:trace>
  <inkml:trace contextRef="#ctx0" brushRef="#br2" timeOffset="98">22704 16064 18232,'-16'0'0,"-5"0"0,0 0 0,0 0 0,-1 0 0,2 0 0,-6 0 0,-2 0 0,4 0 0,-2 0 0,-2 0-17,-2 0 0,-1-6 1,-1 1-1,1 0-14,-1-2 0,3 3 0,-1-6 0,2-1-7,0 3 0,-5-4 0,8 5 0,-1-2-1,0-3 1,7 3 0,-2-2 0,3-1-46,2-2 1,1 0-1,-1 0 1,0 0-15,1-3 1,-1-2-1,0 3 1,0-2-30,1-3 1,4-1 0,2-6 0,1 2-33,-1-2 0,6 3 0,-3-1 0,3-2-2,-2-2 0,3 4 1,-3 0-1,3 0 1,2 1 0,0-4 0,0 4 0,0-1 29,0 0 1,5 1 0,2-3 0,2 2 49,3-2 0,2 0 0,3 0 1,3 4 70,1 1 1,1 1 0,-1 2 0,4-1 31,-1 2 1,6-4-1,-2 2 1,5 1 45,4-3 0,5 4 0,-4-6 1,2 1 37,4-1 1,3 4-1,4-3 1,3-1 24,2 1 0,0 5 0,3-2 0,-1 2 21,1-2 1,2 3-1,2-3 1,-2 2-18,-3-2 1,8 2 0,-1-6-1,3 1-39,2-1 1,3 5-1,-1-5 1,3 2-31,6 4 1,2 0 0,-1 0 0,2-2-27,-2 2 0,-37 10 1,0 0-1,42-7 1,-1 1-21,-42 7 1,1 0 0,40-8 0,-40 8-1,1 1 1,0-1 0,1 0-33,-2 0 0,2 0 1,7 2-1,1 2 0,-5-1 1,1 1-1,0-1 0,-1 1 26,-1-1 0,0 1 0,3 2 0,-1 1 0,-4-2 0,0 1 1,1 0-1,1 2-4,-1 0 1,0 0 0,-1-2 0,0-1 0,1 0 0,0 0 0,0 1 0,0 1 1,-1 0 1,0 0-1,3 1 1,0 0-1,-4 1 1,1 0-1,1 0 1,0 1 4,-2 1 0,0 0 1,3 2-1,0 2 1,-3-2-1,1 0 0,0 2 1,0 0-8,2 1 0,0 0 0,-3 0 0,0 2 0,-1 0 0,0 0 0,-2 2 0,1 1-2,38 11 1,-37-11 0,-1-1-1,35 7 1,-2 2-4,-8-2 0,3 6 0,-13-1 0,-1 2-23,-2 1 0,-5-3 0,-9 6 0,-6-1-46,-3 5 1,-3 2-1,-4 1 1,-5 3-57,-3 0 1,-9 11 0,-4-2-1,-3 3-46,-2 2 0,-7-1 1,-6-4-1,-6-1 19,-7 0 1,-6 8 0,-2-11 0,-7 0 101,-4-1 0,-4 1 1,-12 4-1,0-3-30,-4-1 1,-3-5 0,0 0-1,-4-1 34,1-4 0,-12-2 0,1-2 0,38-15 1,-1-2-23,-2-1 0,-2 0 0,-3 2 0,-1-2 0,0-2 1,-2-1-1,-4 1 0,-1-1 82,-4 2 1,-3-1-1,-4-2 1,-1-1-1,-4 3 1,0 1-1,-2-1 1,1-1-92,-2 1 0,-1-1 0,20-3 1,-1 0-1,0 0 0,-26 1 1,-1 0-1,28-3 0,-1 0 1,0 0 121,-1 1 0,0-1 1,0 0-1,0 0 0,0 1 1,0-1-1,0 0 1,0 0-1,-1 0 0,2 1 1,-1-1-1,0 0-1,0 0 1,1 1 0,-1-1 0,2 0 0,0 0 0,2 1 0,-23 1 0,3 1 0,5 0 0,3 0 35,4-1 1,1 2 0,0 1 0,2 2-86,5 1 0,1 1 0,0-2 0,0 0 0,6 1 0,1 0 0,5 1 0,1 0 0,-35 16 0</inkml:trace>
  <inkml:trace contextRef="#ctx0" brushRef="#br2" timeOffset="99">24952 13376 18103,'16'-40'-2257,"0"5"1559,0 7 559,-8 12 0,-1 16 92,-7 11 0,-7-3 0,-1 3 0,-3 1 0,1 2-3,-3 2 41,-1 6 1,-8 3 0,-3 6-1</inkml:trace>
  <inkml:trace contextRef="#ctx0" brushRef="#br2" timeOffset="100">24842 15293 12287,'2'-14'0,"2"2"0,1 2 0,0 13 0,-5 2 0,-7 8 0,-2 2 0</inkml:trace>
  <inkml:trace contextRef="#ctx0" brushRef="#br2" timeOffset="101">25518 18406 12287,'-15'0'0,"-1"0"0,0 0 0,0 0 0,1 0 0,-6 0 0,-2-2 0,-1-3 0,3 1 0,-4-6 0,1-3 0,1-1 0,0-1 0,-3-6 0,5 0 0,2 2 0,1 1 0,-2 2 0,-1-1 0,0-2 0,-2-2 0,5-2 0,-3 4 0,6-2 0,4 2 0,-3-6 0,6 1 0,-3-2 0,1-1 0,1 3 0,-2-4 0,4 2 0,0-2 0,6 3 0,-5-1 0,5-2 0,1-1 0,0-3 0,0 1 0,1-1 0,5 1 0,-3-1 0,6 1 0,0 0 0,-1-1 0,1-5 0,3 1 0,-1 3 0,1 5 0,0-2 0,0 4 0,-1-2 0,1 2 0,2 3 0,2 5 0,0-1 0,-1-2 0,3 0 0,1 6 0,2-1 0,-2 0 0,0 0 0,1 1 0,1-1 0,-2 0 0,3 1 0,1-1 0,2 0 0,3 0 0,-4-5 0,1 0 0,-1 4 0,0 5 0,-3-2 0,4 3 0,-1-3 0,1-1 0,-1 4 0,4 2 0,-2 2 0,2 4 0,2-4 0,1 0 0,1 0 0,-1 0 0,1-3 0,1 4 0,2 3 0,2 1 0,-2-3 0,-6 0 0,1 1 0,3 2 0,2 2 0,-3 0 0,-3 0 0,-3 0 0,4 0 0,-4 0 0,2 2 0,-1 3 0,0-1 0,-4 6 0,0 1 0,0-2 0,3 4 0,-5-2 0,0 3 0,1 2 0,-4-2 0,3-2 0,-4 0 0,-1 6 0,2-3 0,1 8 0,2-2 0,-2 0 0,-2 5 0,-1-3 0,0-1 0,0 1 0,-2 3 0,-2-3 0,-2 0 0,2-1 0,-5 6 0,-1-3 0,-5 1 0,-1 0 0,0 0 0,0 8 0,-1 1 0,-5 1 0,-1 6 0,-5-5 0,2-2 0,-2-2 0,-8-2 0,-2 1 0,-1-2 0,0-4 0,-3 2 0,3-7 0,-1-2 0,-4-2 0,0-1 0,-2 1 0,2 3 0,0 1 0,-5 7 0,2-11 0,-10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3.028"/>
    </inkml:context>
    <inkml:brush xml:id="br0">
      <inkml:brushProperty name="height" value="0.053" units="cm"/>
      <inkml:brushProperty name="color" value="#FF0000"/>
    </inkml:brush>
  </inkml:definitions>
  <inkml:trace contextRef="#ctx0" brushRef="#br0">4749 11663 23074,'-27'1'-590,"0"3"389,-1 1 0,-2 0 1,-3-3-1,-2 2 1,2 1 14,-2-2 0,-2 4 0,2-1 0,-3-3 72,-3-1 0,-6-2 0,-5 0 1,1 0 30,2 0 1,-5 0 0,-4-2 0,-1-1 5,1-3 1,-8-6 0,3 2 0,0-4-2,4-2 0,-6-5 0,6-2 1,1 1-127,2-1 0,4-5 0,5 2 0,1-2 20,4 2 1,-7-4 0,7 4 0,4-4 47,3-1 1,5-1-1,4 1 1,5-1-18,4 1 1,3-6-1,2-1 1,3-1-37,2 1 0,2 1 1,5 4-1,0-2 16,0-2 1,0 1-1,1 4 1,5 1 57,4-1 0,4-3 0,4 2 1,1 4 60,2-1 1,7 0 0,-2-1 0,4-1 44,1 1 0,7 1 1,4 2-1,4 2 39,1-2 1,0 0 0,4 0 0,3 4 46,4 1 0,6-3 0,-4 5 0,2 2 60,1 1 0,14-3 0,-7 0 0,2 2 43,-1 2 1,3 1-1,-6 0 1,0 1-6,2-1 1,0 5 0,5 1 0,-3-1-36,-3 3 1,10-5 0,-2 8 0,0 2-51,0 1 0,-2 2 0,-9 0 0,0 2-38,-4 3 1,1-2-1,-6 6 1,4 0-37,2 0 0,-5 1 0,-2 6 0,-2 0-47,-3-1 0,-9 8 0,-6 3 0,-3 2-57,-1-2 1,-2 6-1,-4-3 1,-5 6-60,-4 0 1,-6 0 0,-3 0 0,-1 4-41,-3 1 0,-2-4 0,-6 6 0,-5 2 53,-6 1 1,-13 3 0,-4 0-1,-8 3 49,-5 1 1,-6 4-1,0-5 1,1 0 19,-6 5 0,3-4 1,1-1-1,5-6-37,5-3 0,-4-2 101,5 2 0,-12-11 0,-3-8 0</inkml:trace>
  <inkml:trace contextRef="#ctx0" brushRef="#br0" timeOffset="1">25911 2452 12287,'-15'0'0,"1"-2"0,2-1 0,1-2 0,1-1 0,-6 8 0,0 3 0,0 6 0,1 4 0,-3 6 0,-1 6 0,-2 2 0,-5 15 0,3 5 0,0 3 0,1 2 0,-10 16 0,4-2 0,0 0 0,-1-1 0,6-4 0,0 0 0,4-2 0,3-4 0,-3-10 0,10-10 0,-1-5 0,-1-6 0,6 2 0,-4-7 0,2-2 0,-5-2 0,3-8 0,1-9 0,2-12 0,5-6 0,1-3 0,0-13 0,0 0 0</inkml:trace>
  <inkml:trace contextRef="#ctx0" brushRef="#br0" timeOffset="2">25440 2672 12287,'0'-16'0,"0"6"0,2 1 0,3 2 0,5 4 0,8 8 0,-3 5 0,10 6 0,-9 5 0,1 5 0,1 4 0,2 7 0,3 1 0,2 0 0,3 1 0,1 3 0,3-6 0,-1-1 0,1-1 0,4-3 0,-1 0 0,-3-1 0,-4-4 0,-7 2 0,3-5 0,-1 0 0,-4-1 0,-7-1 0,-3-5 0,0 0 0,-1-1 0,-2-6 0,4-4 0,-6-3 0,1-4 0,-10-1 0,-6-4 0,-3-2 0,-2 6 0,1-3 0,-8-2 0,-1-1 0</inkml:trace>
  <inkml:trace contextRef="#ctx0" brushRef="#br0" timeOffset="3">6290 11647 18367,'15'-9'-1109,"1"4"1038,-7 3 1,-1 2 39,-2 0 1,-3 0 18,8 0 0,-6 0 0,5 0 6,3 0 0,-5 0 0,3 0 0,1 0 1,2 0 1,3 0 0,3 0 0,1 0 0,-2 0 1,4 0 0,-1 0 0,1 0-44,0 0 1,5 0-1,-2 0 1,2 0 68,-2 0 0,4 0 1,-4 0-1,4 0-25,1 0 1,1 0 0,1 0 0,2 0-6,1 0 1,1 0 0,-4 0 0,2 0-3,2 0 0,5 0 0,-4 0 0,2 0-3,4 0 1,-5 0 0,-1 0 0,0 0-3,4 0 0,-2 0 0,1 0 0,-1 0-6,0 0 1,0 0 0,4 0-1,-2 0-5,1 0 0,3 0 0,1 0 0,0-2 1,0-3 1,1 3-1,-1-3 1,-2 3-6,-3 2 1,4 0 0,-5 0 0,5 0 1,1 0 0,-5 0 1,0 0-1,2 0 1,1 0 0,2 0 0,-1 0 1,-1 0-2,2 0 1,-8 0 0,8 0-1,-2 0-1,1 0 0,1 0 1,0 0-1,0 0 1,0 0 0,4 0 0,0 2 0,-2 2-2,1 1 0,1 0 0,-2-5 0,1 0-2,3 0 0,-1 0 0,-3 0 1,0 0 3,-2 0 0,9 0 0,-9 0 1,2 0-2,0 0 1,-3 0-1,-3 0 1,-1-2 2,2-3 0,-1 3 1,1-3-1,-4 3-4,-1 2 0,4 0 1,-2 0-1,1 0 1,-1 0 1,-4 0-1,5 0 1,0 0 1,-2 0 0,4 0 0,-7 0 1,-2 0 1,-2 0 1,3 6 0,1-1 0,-2-2 0,-2-1 0,-1-2 0,-1 0 0,1 0 3,-1 0 0,0 0 1,1 0-1,-1 0 1,1 0 0,4 0 0,1 0 0,-2 0-3,-2 0 0,-1 0 1,-1 0-1,-1 0 5,-4 0 1,7 0 0,-5 0 0,0 0 0,2 0 0,0 0 0,1 0 0,0 0-1,1 0 1,-2 0 0,-1 0 0,-1 0 3,0 0 1,5-5-1,-6 0 1,2 1 1,3 2 0,-1 2 0,1 0 0,-1 0 0,1 0 1,-3-1-1,1-3 1,-2-1-2,0 1 1,9 3 0,-10 1 0,1 0 0,2 0 0,0 0 0,1 0 0,1 0-3,-1 0 1,-1 0-1,0 0 1,-3 0 0,1 0 0,6 0 0,-8 0 0,2 0 1,-2 0 1,4 0 0,-4 0 0,4 0 1,1 0 1,0 0-1,1 0 1,-1 0-3,1 0 1,-1 0 0,1 0-1,-1-2-4,1-3 1,-1 3-1,0-3 1,1 3 2,-1 2 1,6 0-1,0 0 1,-2 0-1,-2 0 1,-2 0-1,1 0 1,-1 0 0,1 0 0,4 0 1,1 0-1,-2 0-2,-2 0 1,-1-5 0,1 0-1,2 1 1,1 2 0,1 2 0,-4 0 0,2 0 0,2 0 0,1 0 0,-3 0 0,2 0 0,-2 0 0,3 0 0,1 0 1,-1 0 2,1 0 0,3-5 0,-4 0 0,0 1-1,1 3 0,3 1 0,-4 0 0,1 0 1,-1 0 0,4 0 0,-5-2 0,-1-2 0,3-1 1,-6 0 0,5 5 0,-1 0 4,0 0 1,5-2 0,-6-1-1,-1-3-1,-1 3 0,2 1 0,1 2 0,-2 0-2,-2 0 0,0 0 1,2 0-1,2 0-1,-2 0 1,-2 0 0,0 0 0,2 0 1,2 0 0,0 0 0,-6 0 0,0 0 0,1 0 0,-1 0 1,1 0-1,-1 0 1,1 0 0,-1 0 1,2 0-1,1 0 2,-3 0 0,9 0 1,-8 0-1,1 0-1,0 0 1,-2 0 0,3 0 0,1 0 0,1 0 1,1 0-1,-4 0 1,2 0-2,2 0 0,-1-5 1,-4 0-1,-1 1 1,1 2 0,-1 2 1,2 0-1,2 0 1,2 0 0,-2 0 0,-5 0 0,-2 0 0,0 0 0,10 0 0,-7 0 0,3 0-1,-1 0 1,-2 0 0,1 0 0,-1 0-4,1 0 1,4 0 0,1 0 0,-2 0-4,-2 0 0,-1 0 0,-1 0 0,0-1 0,1-5 1,-1 5-1,1-5 1,-1 5 2,1 1 0,-1 0 1,1 0-1,-1 0 0,0 0 0,1 0 1,-1 0-1,1 0 0,-1 0 0,1 0 0,-1 0 0,1 0 0,-1 0 0,0 0 0,1 0 1,-1 0-2,1 0 1,-1 0 0,1 0-1,-1 0 2,1 0 0,-1 0 0,0 0 0,1 0 3,-1 0 0,1 0 0,-1 0 0,1 0 1,-1 0 1,1 0-1,-1 0 1,0 0-1,1 0 0,-1 0 0,1 0 0,-1 0 0,1 0 0,-1 0 1,2 0-1,2 0 0,2 0 0,0-2 0,-4-2 0,2-1 0,1 2 0,1 1 1,-4 2-1,2 0 0,2 0 1,0 0 0,-4 0 0,2 0 2,1 0 0,1-5 0,-4 0 0,2 1 0,2 2 0,5 2 0,-5 0 0,-2 0 0,3-1 0,-1-3 0,-1-1 0,3 1 0,-6 3 0,4 1 0,-2 0 0,1 0 0,-3 0 0,4 0 0,-2 0 0,0 0 0,2 0 0,1 0 0,-3 0 0,2 0 0,-2 0 0,3-6 0,1 1 0,-1 2 0,0 1 0,-1 2 0,-4 0 0,2 0 0,2 0 0,0 0 0,-6 0 0,1 0 0,-1 0 0,6 0 0,-1 0 0,-1 0 0,-2 0 0,4 0 0,2 0 0,-1 0 0,0 0 0,4 0 0,-3 0 0,-1 0 0,1 0 0,-1 0 0,-3 0 0,2 0 0,-1 0 0,-4 0 0,1 0 0,2 0 0,2 0 0,-1 0 0,-4 0 0,-1 0 0,1 0 0,4 0 0,1 0 0,-2 0 0,-2 0 0,4 0 0,0 0 0,-1 0 0,3 0 0,-6 0 0,4 0 0,-4 0 0,-2 0 0,1 0 0,-1 0 0,1 0 0,-1 0 0,0 0 0,1 0 0,-2 0 0,-4 0 0,4 0 0,-4 0 0,3 0 0,3 0 0,-6 0 0,0 0 0,2 0 0,2 0 0,-4 0 0,0 0 0,1 0 0,-3 0 0,6 0 0,-6 0 0,1 0 0,4 0 0,-4 0 0,-1 0 0,-1 0 0,0 0 0,-6 0 0,6 0 0,-2 0 0,0 0 0,5 0 0,-5 0 0,0 0 0,2 0 0,-4 2 0,5 1 0,-1 2 0,0 1 0,-2-5 0,3 3 0,2 1 0,1-1 0,-1-1 0,5 1 0,1 1 0,-1-2 0,1 1 0,-1-1 0,0 2 0,1-1 0,5-2 0,-1-2 0,1 0 0,1 0 0,-3 0 0,5 0 0,1 0 0,-1 0 0,0 0 0,4 0 0,-4 1 0,-2 5 0,6-5 0,-4 5 0,0-5 0,-3-1 0,1 0 0,-1 0 0,-2 0 0,-2 0 0,-1 0 0,-1 0 0,1 0 0,-6 0 0,0 0 0,0 0 0,-1 0 0,-3 0 0,-27-7 0,-5-1 0</inkml:trace>
  <inkml:trace contextRef="#ctx0" brushRef="#br0" timeOffset="4">5362 12951 12287,'-16'4'0,"0"-4"0,1-4 0,-1 4 0</inkml:trace>
  <inkml:trace contextRef="#ctx0" brushRef="#br0" timeOffset="5">5881 12967 12287,'15'-9'0,"1"4"0,0 3 0,0-4 0,-1-3 0</inkml:trace>
  <inkml:trace contextRef="#ctx0" brushRef="#br0" timeOffset="6">6541 12920 12287,'16'5'0,"0"1"0,-1-3 0,1-1 0,0-2 0,-1-2 0,1-3 0,-5 3 0,-1-3 0,2 3 0,2 2 0,2 0 0,0 0 0,-1 0 0,1 0 0,5 0 0,2 0 0,0 0 0,-1 0 0,1 0 0,-4 0 0,2 0 0,-2 0 0,-1 0 0,-2 0 0,6 7 0,3 2 0</inkml:trace>
  <inkml:trace contextRef="#ctx0" brushRef="#br0" timeOffset="7">7595 12967 12287,'17'-7'0,"2"-2"0,2 1 0,0 1 0,-3 7 0,1 0 0,2 0 0,7 0 0,-4 0 0</inkml:trace>
  <inkml:trace contextRef="#ctx0" brushRef="#br0" timeOffset="8">8412 12841 12287,'16'9'0,"0"-4"0,-1-3 0,1-7 0,0 0 0,-1-1 0,1 6 0,0 0 0,0 0 0,6 7 0,3 2 0</inkml:trace>
  <inkml:trace contextRef="#ctx0" brushRef="#br0" timeOffset="9">9135 12857 12287,'23'0'0,"-4"-5"0,6 0 0,-3 1 0,-2 2 0,2 2 0,-1 0 0,-1 0 0,4 0 0,0 0 0</inkml:trace>
  <inkml:trace contextRef="#ctx0" brushRef="#br0" timeOffset="10">9859 12810 12287,'15'0'0,"1"0"0,0 0 0,-1 0 0,8 0 0,2 0 0</inkml:trace>
  <inkml:trace contextRef="#ctx0" brushRef="#br0" timeOffset="11">10409 12779 12287,'21'0'0,"0"0"0,5 0 0,-3 0 0,-1 0 0,1 0 0,-2 0 0,-5 0 0,7 0 0,1 0 0</inkml:trace>
  <inkml:trace contextRef="#ctx0" brushRef="#br0" timeOffset="12">11148 12747 12287,'24'0'0,"-3"0"0,4-2 0,1-3 0,-3 3 0,-2-3 0,-4 3 0,-6 2 0,-1 0 0,2 0 0,2 0 0,2 0 0</inkml:trace>
  <inkml:trace contextRef="#ctx0" brushRef="#br0" timeOffset="13">11761 12731 12287,'24'0'0,"-3"0"0,-1 0 0,1 0 0,-4 0 0,4 0 0,-3 0 0,-3 0 0,-4 0 0,-1 0 0,2 0 0,2 0 0,2 0 0,0 0 0,0 0 0,-1 0 0,1 0 0,0 0 0,-1 0 0,1 0 0</inkml:trace>
  <inkml:trace contextRef="#ctx0" brushRef="#br0" timeOffset="14">12390 12731 12287,'16'0'0,"-1"0"0,-4 0 0,-1 0 0,3 0 0,-5 0 0,3 0 0,1 0 0,2 0 0,9 7 0,1 2 0</inkml:trace>
  <inkml:trace contextRef="#ctx0" brushRef="#br0" timeOffset="15">12893 12747 12287,'16'0'0,"-1"0"0,6 0 0,0 0 0,-1 0 0,-10 7 0,4-5 0,-5 5 0</inkml:trace>
  <inkml:trace contextRef="#ctx0" brushRef="#br0" timeOffset="16">25833 18248 12287,'-16'18'0,"0"-8"0,1-6 0,-1-4 0,0 0 0,0 0 0,1-5 0,-1-2 0,0 0 0,1 0 0,-6 0 0,0 3 0,1-3 0,3-2 0,-4 1 0,0-5 0,0 5 0,-2 1 0,6-4 0,-6 4 0,2-1 0,0-5 0,-1 1 0,2-2 0,-1 2 0,2 0 0,2-11 0,3 7 0,1-3 0,3-4 0,1 1 0,-3-5 0,3 5 0,2-1 0,-3 0 0,3-5 0,0 2 0,0-2 0,2-1 0,5-3 0,0 2 0,0 4 0,0-9 0,0 4 0,0-2 0,0 0 0,0 3 0,1 2 0,3 2 0,1-2 0,6-2 0,-4-1 0,0 1 0,0 4 0,3-2 0,-3 5 0,2-1 0,3-4 0,-3 5 0,1 0 0,1 2 0,-3 0 0,6 0 0,-5 6 0,2-1 0,-1 0 0,1-3 0,4 0 0,1 1 0,0-1 0,-1 2 0,1 3 0,0-2 0,3 4 0,-1-9 0,-4 3 0,0 3 0,0 4 0,1 1 0,1-3 0,0 1 0,-1 0 0,1 3 0,0 2 0,1-3 0,3 5 0,1-1 0,-2-1 0,0 6 0,0-6 0,2 1 0,-2 1 0,-1 0 0,-1 5 0,3-2 0,0-3 0,1 3 0,-3-3 0,1 3 0,2 2 0,2 0 0,-4 0 0,2 0 0,-2 0 0,6 0 0,-1 0 0,2 2 0,1 3 0,-3 2 0,4 5 0,-2-1 0,2 1 0,-5 2 0,-1 2 0,-1 0 0,0-1 0,0 1 0,-5 1 0,-2 3 0,-3 1 0,3 7 0,-6-2 0,3 3 0,-1 3 0,-6-1 0,3 1 0,-2-1 0,0 1 0,0-1 0,-5 0 0,0 1 0,0-1 0,0 1 0,0 1 0,-1 4 0,-5 5 0,-2-2 0,-8 3 0,0 3 0,1-1 0,-1 9 0,-2-12 0,-1-2 0,-2 1 0,-2-10 0,3 2 0,-5-7 0,1-3 0,-6-2 0,5-5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943"/>
    </inkml:context>
    <inkml:brush xml:id="br0">
      <inkml:brushProperty name="height" value="0.053" units="cm"/>
      <inkml:brushProperty name="color" value="#FF0000"/>
    </inkml:brush>
  </inkml:definitions>
  <inkml:trace contextRef="#ctx0" brushRef="#br0">17233 3599 21997,'-16'0'-258,"0"0"1,0 0 10,1 0 0,4 0-81,1 0 127,6 0-106,-3 7 0,14-5 0,2 5 226,0 0 0,5-5 1,-4 3-1,6-3 91,5-2 1,-2 0-1,7 0 1,4 0-85,5 0 1,-2 0 0,7 0 0,0 0 32,2 0 0,7 0 0,-9 0 1,2 0 29,0 0 0,-2 0 0,4 0 0,-2 0 5,2 0 1,-4 2 0,2 1-1,2 2-3,1-1 0,2-2 0,2-2 0,0 0 156,-2 0 1,9 0 0,-9 0 0,2 0-74,0 0 0,-2 0 1,2 0-1,0 0-71,-2 0 1,7 0-1,-8 0 1,-1 0-4,1 0 0,8 0 0,-7 0 0,2 0 0,0 0 0,1 0 0,1 0 0,-2 0 0,2 0 0,-1 0 0,-1 0 0,0 0 5,-2 0 0,7 0 0,-10 0 0,2 0 8,4 0 1,-8-2 0,5-2-1,-1-1-4,-1 2 1,-3 1 0,0 2 0,0-2 0,-2-3 0,4 3 1,-6-3-1,2 3-21,4 2 1,0 0-1,-1 0 1,-1 0-13,2 0 0,1 0 0,3 0 0,-1-2 0,0-3 0,-2 3 0,1-3 0,-1 3-12,4 2 0,2-5 1,-4 0-1,0 1-5,0 3 0,0-5 0,1 1 1,-1 2-20,0 1 1,5 2 0,3 0 0,-1 0-9,0 0 0,3-5 1,-2-1-1,-1 3-2,0 1 1,11-3-1,-4 0 1,2 1 18,1 3 0,-4-5 1,8 1-1,-4 2 11,-1 1 1,5 0 0,1-1 0,-3-3 2,-1 3 1,3-1 0,0 1 0,-2-2 10,-1 1 0,3 2 0,2 1 0,0-3 9,0-1 0,0-2 0,-4 3 0,2-1 12,-2 2 0,4-4 0,-2 1 1,-1 1 2,-3-2 0,-1 5 1,2-3-1,1 3 2,3 2 1,-1-5 0,-5 0 0,-1 2 0,1 1 0,0-3 1,0-1-1,0 3 1,0 1 0,0-3 0,0 0 0,0 1-2,-1 2 1,1 2-1,0-1 1,0-3-2,0-1 1,3 0 0,1 5 0,-3 0-4,3 0 1,-1 0 0,-1 0 0,-1 0 2,-1 0 0,9 0 0,-9 0 0,2 0 1,-1 0 1,4 0 0,2-2-1,0-2-6,0-1 0,3 0 1,-3 5-1,0 0 7,0 0 0,3 0 0,-3 0 1,0 0-2,0 0 1,3 0-1,-3 0 1,0 0-4,0 0 1,-2 0 0,-3 0 0,1 0 1,2 0 1,6 0-1,-6 0 1,0 0-3,2 0 1,-2 0 0,5 0 0,-3 0-2,2 0 1,-1 0-1,-6 0 1,1 0-3,3 0 1,4 0-1,-3 0 1,0 0 3,0 0 1,3 0 0,-3 0 0,1 0-7,5 0 0,-7 0 1,1 0-1,-2 0 1,1 0 0,4 0 0,-3 0 0,0 0 0,0 0 0,3 0 1,-5 0-1,0 0-2,2 0 1,-4 0 0,6 0 0,-2 0-2,-4 0 0,4-2 0,-2-1 1,-1-3-3,-3 3 1,-1 1-1,0 2 1,2 0 2,3 0 1,-3 0 0,3 0 0,-5 0-1,-6 0 1,10 0 0,-4 0 0,1 0-1,1 0 1,-2 0 0,3-2 0,4-1-6,3-2 0,6-1 0,-11 6 0,0 0 5,2 0 0,-4 0 0,6 0 1,-2 0-1,-4 0 1,-3 0 0,-2 0-1,-1 0 2,-1 0 0,6 0 0,-8 0 0,3 0 2,-2 0 0,1 0 1,-5 0-1,-2 0-3,-3 0 1,2 0-1,-9 0 1,2 0 0,-2 0 0,1 0 0,-6 0 0,-4 0-2,-5 0 1,0 0 0,-7 0 6,-2 0-23,-1 7 0,-10 2 1,-1 7-1</inkml:trace>
  <inkml:trace contextRef="#ctx0" brushRef="#br0" timeOffset="1">24779 4307 12287,'-7'-11'0,"-3"1"0,-4 6 0,-2-1 0,1 3 0,-1 2 0,0 0 0,0 2 0,1 3 0,4 2 0,1 7 0,-3 0 0,-1 4 0,-3 8 0,-2 0 0,-2 4 0,2 1 0,6 8 0,3 2 0,-1 5 0,3 1 0,1-7 0,7-1 0,0-3 0,0 1 0,7-6 0,5-8 0,7-5 0,7-10 0,4-4 0,3-4 0,2-2 0,2-3 0,0-4 0,-6-8 0,-1-3 0,-4-1 0,4-13 0,-6 0 0</inkml:trace>
  <inkml:trace contextRef="#ctx0" brushRef="#br0" timeOffset="2">25047 4401 12287,'-7'16'0,"3"-1"0,-5 3 0,2 1 0,4 2 0,-4 7 0,0-2 0,0 2 0,0-2 0,2 2 0,5-5 0,0 1 0,0-4 0,2 1 0,3-4 0,4-8 0,6-4 0,-4-8 0,-3-4 0,1-2 0,0-3 0,-6-2 0,3-2 0,-5 0 0,5-1 0,1-2 0,0-2 0,0 1 0,3-2 0,-3 1 0,2 1 0,3 3 0,2 1 0,2 2 0,-1 4 0,1 3 0,0 7 0,0 0 0,-6 7 0,-1 5 0,-2 6 0,-4 2 0,4 3 0,-1-4 0,-3 4 0,-1 2 0,-2-6 0,0 3 0,0-1 0,0 0 0,0-5 0,0-5 0,-2-1 0,-3-1 0,3-2 0,-5-9 0,7-5 0,2-7 0,3-5 0,-1-9 0,6 2 0,2-4 0,2-1 0,2 1 0,0 4 0,-1 3 0,1 0 0,0 8 0,-2-3 0,-2 8 0,-1 3 0,-1 1 0,6 6 0,-1 0 0,-4 7 0,-2 4 0,-2 3 0,-4 2 0,-1-1 0,-2 3 0,0 1 0,0 2 0,2 0 0,1-5 0,2-1 0,8-6 0,-5 5 0,8-5 0</inkml:trace>
  <inkml:trace contextRef="#ctx0" brushRef="#br0" timeOffset="3">25738 4370 12287,'-7'17'0,"-3"4"0,-4-4 0,-2 6 0,2 0 0,4 3 0,-4 4 0,5-1 0,0-2 0,4-6 0,3-4 0,2-1 0,0-1 0,7-6 0,4-4 0,3-5 0,2-5 0,-1-9 0,1-8 0,0-3 0,-1-3 0,1-7 0,0-1 0,0-1 0,-1-2 0,-1 5 0,-1-7 0,-5 3 0,-1 3 0,6-3 0,-5-1 0,3 1 0,-1-1 0,-5 4 0,4 9 0,-2 5 0,-3 4 0,-3 8 0,-1 16 0,-1 16 0,-5 10 0,3 9 0,-6 7 0,0 1 0,2 1 0,1 5 0,-5-4 0,6-1 0,1-7 0,3-8 0,1-4 0,1-4 0,5-6 0,4-4 0,4-1 0,2-11 0,-1-3 0,1-1 0,2-9 0,1-5 0,2-6 0,-2-3 0,-2-7 0,-1 4 0,0-8 0</inkml:trace>
  <inkml:trace contextRef="#ctx0" brushRef="#br0" timeOffset="4">26100 4354 12287,'0'17'0,"0"3"0,-2 2 0,-1 1 0,-2 0 0,-1-2 0,6-6 0,0 1 0,0 0 0,0-6 0,0 1 0,7-8 0,2 4 0</inkml:trace>
  <inkml:trace contextRef="#ctx0" brushRef="#br0" timeOffset="5">26304 4039 12287,'16'7'0,"-7"2"0,-4 9 0,-5 3 0,-5 5 0,3 9 0,-3 3 0,3 1 0,2-1 0,0-1 0,0-6 0,0-1 0,0-4 0,0 2 0,2-7 0,3-2 0,-3-1 0,3-3 0,-3-6 0,-2-2 0</inkml:trace>
  <inkml:trace contextRef="#ctx0" brushRef="#br0" timeOffset="6">26242 4354 12287,'0'-16'0,"7"0"0,1 1 0,1-1 0,5 5 0,-3 3 0,1-1 0,-2 0 0,4 4 0,-3-4 0,3 2 0,1 4 0,1 1 0,0 4 0,0 3 0,-2 6 0,-4 10 0,-3 3 0,0 0 0,-5 10 0,5-6 0,-2-1 0,0 3 0,6-2 0,-4-2 0,0-5 0,0-3 0,0-4 0,-4-2 0,2-2 0,8-6 0,-5-1 0,1-6 0,3-8 0,-5-8 0,0-3 0,0-3 0,4 4 0,-4-5 0,0 0 0,0 1 0,3-3 0,-3 6 0,2-1 0,3 0 0,-3 7 0,1 6 0,-4 7 0,2-1 0,-1 8 0,0 4 0,-3 8 0,1 0 0,-1-1 0,-1 1 0,1 0 0,1 0 0,-2-1 0,4 1 0,0-2 0,0-2 0,0-1 0,5-8 0,-1 2 0,3-3 0,-4-2 0,1 0 0,-1-2 0,-1-3 0,5 2 0,-3-8 0,3 1 0,1 1 0,-1-5 0,-2 5 0,-1-1 0,1-1 0,0 6 0,1-4 0,-3 2 0,2 4 0,2 1 0,2 2 0,0 0 0,-1 0 0,1 0 0,0 0 0,-7 0 0,-2 0 0,-9 2 0,-2 3 0,-1 6 0,-2-4 0,4 0 0,-3 0 0,1-6 0,12 6 0,4-7 0,-3-5 0,3 0 0,-8 1 0,3 10 0,-5 4 0,6 4 0,4 2 0,3-8 0,2-2 0,-1-5 0,1-1 0,-6-1 0,1-5 0,1-4 0,2-4 0,-3-12 0,-1-4 0,1 0 0,-3 1 0,6-10 0,-5 8 0,2-2 0,-1 0 0,-1-4 0,3 0 0,-3 0 0,-2-1 0,0 5 0,-4-2 0,2 7 0,-1 7 0,-2-2 0,-2 2 0,0 9 0,0 12 0,0 14 0,0 14 0,0 7 0,0 7 0,0-2 0,1 2 0,3 0 0,1-2 0,7 4 0,-1-8 0,3-2 0,2-6 0,4-1 0,3-6 0,0-3 0,0-6 0,12-5 0,-2-7 0</inkml:trace>
  <inkml:trace contextRef="#ctx0" brushRef="#br0" timeOffset="7">28521 4134 12287,'0'-16'0,"0"0"0,6-1 0,-1-2 0,0-4 0,2-1 0,-5-3 0,5-2 0,-2-1 0,0 0 0,-1-3 0,3-7 0,-2 1 0,-1-1 0,-3-3 0,-1-3 0,0-1 0,0 0 0,0 0 0,-5 7 0,-2 5 0,0 7 0,0 7 0,-5 10 0,1 6 0,-3 5 0,-1 5 0,-1 18 0,0 15 0,2 10 0,4 4 0,3 13 0,7-3 0,0 3 0,0 0 0,7-6 0,3-5 0,6-8 0,5-6 0,3-11 0,8-8 0,-1-5 0,1-5 0,4-4 0,1-9 0,-2-3 0,-2-6 0,-7-8 0,-1-4 0,-2-1 0,-4-4 0,-2 0 0,-3 0 0,-3 4 0,-6 1 0,-2-3 0,1 5 0,1 1 0,-1 3 0,-4 8 0,-6 4 0,-4 3 0,-4 11 0,-2 5 0,2 7 0,4 3 0,-2 3 0,6 2 0,1-3 0,-2-5 0,5 2 0,-1-4 0,5-3 0,3-4 0,7-8 0,-1 1 0,3-3 0,1-2 0,3-2 0,-1-3 0,-1-6 0,3-3 0,-10-1 0,1-1 0,1 0 0,-6 6 0,4-1 0,-2-1 0,5 0 0,-1 1 0,-3 4 0,3 7 0,-6 7 0,5 4 0,1 1 0,5-2 0,-1-3 0,1-7 0,0 0 0,0 0 0,-6 0 0,1 0 0,1 0 0,2 0 0,1 2 0,1 2 0,0 1 0,0 0 0,-1-3 0,1 1 0,0 3 0,0-1 0,-1-5 0,1 0 0,0 0 0,-1 0 0,1 0 0,-5-5 0,-3-2 0,-1-2 0,0 0 0,-3-3 0,1 1 0,0 6 0,-5-5 0,-1 6 0,-5-1 0,3 3 0,-8 2 0,6 0 0,-4 2 0,2 3 0,2 4 0,5 8 0,0 4 0,0 6 0,2 9 0,3 8 0,6 7 0,3 6 0,1 10 0,1 4 0,0 3 0,-1 1 0,1 8 0,-2-7 0,-3-5 0,-6-4 0,-3-10 0,-2-15 0,0-5 0,0-4 0,0-9 0,-2-4 0,-3-8 0,-6-7 0,-3-5 0,0-5 0,2-6 0,2-3 0,-1-14 0,-3-3 0,2-4 0,1-3 0,8-1 0,-2-6 0,3-1 0,2-2 0,0-8 0,2 3 0,3 3 0,5 1 0,6 7 0,3 2 0,2 1 0,-2 4 0,4 2 0,0 2 0,1 1 0,4 4 0,0-2 0,0 7 0,-2 0 0,2-2 0,0 11 0,-1-4 0,-5 4 0,1 3 0,-6-5 0,6 6 0</inkml:trace>
  <inkml:trace contextRef="#ctx0" brushRef="#br0" timeOffset="8">30219 3929 12287,'-8'-7'0,"1"7"0,7 0 0,0 9 0,0 7 0,0 5 0,-2 3 0,-3 1 0,3 3 0,-3-6 0,3 1 0,2 0 0,0-2 0,0-5 0,0-1 0,0 1 0,0-9 0,0-7 0,0-9 0,2-5 0,1-3 0,4-2 0,2-2 0,-4-6 0,6 5 0,1-3 0,2-3 0,-4 7 0,1 4 0,-1 5 0,-1-1 0,5 6 0,-3 2 0,-4 5 0,-2 5 0,-3 6 0,-2-2 0,0 1 0,0-6 0,5 1 0,0-10 0,2 1 0,-4-6 0,4-1 0,2 2 0,-4-5 0,4 4 0,-2-4 0,5 5 0,-8 4 0,5 10 0,-2 6 0,-4 3 0,-1 7 0,-2 1 0,0 1 0,0 0 0,2-2 0,3-6 0,5 1 0,-1-7 0,2-4 0,-1-3 0,4-4 0,-2-3 0,-1-6 0,-8-3 0,4-1 0</inkml:trace>
  <inkml:trace contextRef="#ctx0" brushRef="#br0" timeOffset="9">30597 3898 12287,'0'16'0,"0"-1"0,0 1 0,0 5 0,0 2 0,0 0 0,0-1 0,0 4 0,2-5 0,3-3 0,5-6 0,4 0 0,2-6 0,1-3 0,4-1 0,-3-7 0,3-2 0,-4-2 0,-1-3 0,-2-2 0,-2-4 0,-1-3 0,-10-1 0,-1-5 0,-8 6 0,-6 6 0,0 2 0,2 5 0,1 1 0,1 1 0,-6 6 0,7 0 0,2 0 0,7 0 0</inkml:trace>
  <inkml:trace contextRef="#ctx0" brushRef="#br0" timeOffset="10">31021 3977 12287,'-15'8'0,"4"5"0,1-6 0,-1 1 0,2 5 0,-5-5 0,6 3 0,-1 1 0,-5 2 0,14-5 0,0-4 0,9-3 0,-1-4 0,3-3 0,1-6 0,-3 2 0,0-1 0,-1-2 0,1-2 0,-4-4 0,4-1 0,-2-2 0,-2-2 0,-3 4 0,2-3 0,1-3 0,2-1 0,-4-7 0,3-2 0,-3-2 0,4-3 0,-2 7 0,-1 3 0,-3 0 0,-1 8 0,2 1 0,3 3 0,-3 9 0,5 11 0,-9 14 0,-1 8 0,-2 6 0,-1 9 0,6 1 0,0 2 0,0 0 0,2-2 0,2 2 0,3-6 0,1-3 0,3-3 0,5-4 0,-2-5 0,-4-3 0,4-10 0,-3-2 0,3-5 0,1-1 0,-4 0 0,-1-1 0,1-5 0,-3-4 0,5-6 0,-6-1 0,1 1 0,-2-8 0,2 8 0,-1-2 0,-1 6 0,-6 2 0,0 8 0,0 2 0,0 7 0,0 9 0,0-1 0,0-4 0,0-1 0,1 1 0,5-2 0,2 3 0,8-7 0,0-1 0,-1 3 0,1-2 0,0-2 0,0-6 0,-2-4 0,-2-2 0,-2-3 0,-1-4 0,3-3 0,-3-4 0,-2-1 0,4-1 0,-5-4 0,1-1 0,0-3 0,4-4 0,-6 0 0,0-3 0,2 0 0,-5-4 0,3 9 0,-3 6 0,-2 6 0,7 6 0,-5 17 0,1 12 0,-4 16 0,-5 12 0,1 11 0,5 3 0,0 0 0,0 0 0,7-2 0,4-6 0,3-4 0,1-6 0,6-4 0,0-6 0,-2-5 0,-1-4 0,-2-8 0,-1-4 0,1-3 0,0-2 0,-7-7 0,-2-2 0</inkml:trace>
  <inkml:trace contextRef="#ctx0" brushRef="#br0" timeOffset="11">11211 5816 12287,'0'15'0,"-7"-4"0,-4-1 0,-3 1 0,-1 4 0,-1-6 0,0-4 0,0-3 0,1-2 0,-1 0 0,-5 0 0,0 0 0,0 0 0,-2 0 0,4 0 0,-7 0 0,0-2 0,1-3 0,-3 3 0,6-3 0,-3 3 0,-3 2 0,4-7 0,-1-1 0,1-3 0,-1 1 0,1-1 0,-4-4 0,3-1 0,3 0 0,-6 0 0,3 1 0,1-1 0,3 0 0,-2-5 0,2 0 0,4 0 0,5-1 0,-1-3 0,6-8 0,0-4 0,0-5 0,2 2 0,5-3 0,0-4 0,0-4 0,7-2 0,4 5 0,3-1 0,1 2 0,6-8 0,0 12 0,0-1 0,2-1 0,-6 4 0,6 1 0,-2 2 0,0 3 0,0 2 0,-4 1 0,4 1 0,6-1 0,1 6 0,1 0 0,3 0 0,6 1 0,4 3 0,3 6 0,-1 2 0,0 4 0,5-3 0,-9 8 0,0 3 0,-3 6 0,-4 5 0,-2 8 0,1 4 0,-1 5 0,-1 6 0,-2 4 0,-2 4 0,2 1 0,-3 9 0,-1-3 0,-1 2 0,-4 0 0,-2-3 0,-1-1 0,-2-1 0,-3-1 0,-4 6 0,-7-9 0,0 2 0,0 0 0,-7 0 0,-6 5 0,-4 0 0,-4 1 0,-7-3 0,2-1 0,-2-4 0,2-2 0,-4-1 0,4-6 0,-2-1 0,2-4 0,-2-3 0,5-7 0,0-1 0,1 1 0,1-2 0,3-3 0,-1-4 0,-2 0 0,0-6 0,5 5 0,0-5 0,3-2 0,2-5 0,-3-9 0,5-10 0</inkml:trace>
  <inkml:trace contextRef="#ctx0" brushRef="#br0" timeOffset="12">11226 3851 12287,'9'-16'0,"-2"7"0,-5 9 0,1 13 0,4 6 0,2 7 0,-5 5 0,3 8 0,-2 6 0,0 6 0,0 0 0,-5-8 0,2-1 0,3 2 0,-3-6 0,3-1 0,-3-6 0,-2-4 0,0-5 0,0-6 0,0 0 0,0-8 0,-5-2 0,-2-12 0,0-4 0,0-4 0,0-7 0,3-2 0,-3 1 0,-1-1 0,4-3 0,-3 5 0,2 2 0,0 1 0,-1 2 0,6 1 0,0 8 0,0 8 0,0 13 0,2 7 0,2 7 0,3-3 0,1-3 0,1 5 0,3-6 0,-3-2 0,-2-2 0,5-6 0,-1-3 0,3-1 0,2-3 0,-1-8 0,-1-3 0,-3-1 0,3-8 0,-2-7 0,5 1 0,4-1 0,2-5 0,-2 2 0,5-4 0,4-1 0,1-1 0,1 1 0,-1-1 0,1 1 0,-1 1 0,1 4 0,-1-11 0,0 4 0</inkml:trace>
  <inkml:trace contextRef="#ctx0" brushRef="#br0" timeOffset="13">11997 3929 12287,'0'16'0,"0"-5"0,0-1 0,0-5 0,0 6 0,0-8 0,-7 11 0,-2-5 0</inkml:trace>
  <inkml:trace contextRef="#ctx0" brushRef="#br0" timeOffset="14">22814 4244 12287,'0'-16'0,"0"0"0,0 1 0,0 4 0,0 1 0,0-3 0,0 5 0,0-3 0,0-1 0,0 3 0,0-1 0,7 6 0,-5-3 0,5 14 0,-9 6 0,-1 6 0,-3 7 0,1 9 0,5 3 0,-2 2 0,-3 4 0,3 0 0,-3-2 0,3-6 0,2-2 0,0-3 0,0 0 0,-1-1 0,-5-4 0,5-3 0,-5-7 0,5-1 0,1 1 0,-6-5 0,1-1 0,-2-6 0,2 1 0,1-5 0,-4-5 0,1-6 0,-4-3 0,4-3 0,0-2 0,0-2 0,0 0 0,2 5 0,-5 0 0,3 6 0,1-1 0,3 9 0,-1 2 0,-1 9 0,0 5 0,5 2 0,0 0 0,0-1 0,0 1 0,0 0 0,0-6 0,2-1 0,3-2 0,4-2 0,6-7 0,1-3 0,5-2 0,0-5 0,0 2 0,2-3 0,-6 1 0,6 0 0,-2 1 0,0-1 0,0 3 0,-6 1 0,1 1 0,0 3 0,0 2 0,-1 2 0,1 0 0</inkml:trace>
  <inkml:trace contextRef="#ctx0" brushRef="#br0" timeOffset="15">22295 5847 12287,'-14'-10'0,"4"-1"0,3 8 0,7-4 0,0 14 0,0 1 0</inkml:trace>
  <inkml:trace contextRef="#ctx0" brushRef="#br0" timeOffset="16">22500 5847 12287,'0'-10'0,"0"-1"0,1 8 0,5-3 0,-3 5 0,8 1 0,6 0 0,8 0 0</inkml:trace>
  <inkml:trace contextRef="#ctx0" brushRef="#br0" timeOffset="17">23018 5831 12287,'0'-15'0,"-1"1"0,-5 3 0,5 4 0,-6 7 0,7 0 0,0 0 0</inkml:trace>
  <inkml:trace contextRef="#ctx0" brushRef="#br0" timeOffset="18">8805 6099 12287,'2'-9'0,"3"4"0,-3 3 0,12 2 0,-5 0 0</inkml:trace>
  <inkml:trace contextRef="#ctx0" brushRef="#br0" timeOffset="19">9403 6051 12287,'10'-5'0,"1"0"0,-1 0 0,6 5 0</inkml:trace>
  <inkml:trace contextRef="#ctx0" brushRef="#br0" timeOffset="20">15802 6397 12287,'0'-16'0,"0"1"0,0-1 0,0 0 0,0 1 0,0-1 0,0 0 0,0 0 0,-2 1 0,-3-1 0,1 7 0,-6 6 0,-2 6 0,-2 15 0,-4 13 0,-1 8 0,-2 1 0,0 5 0,7-3 0,2 3 0,1 3 0,6-10 0,-4-5 0,2-7 0,4-3 0,3-4 0,5-8 0,6-6 0,3-5 0,1-7 0,1-9 0,0-8 0,5-8 0,0-2 0,-2-3 0,-2 2 0,-3 2 0,-1 3 0,-3 4 0,2 5 0,-3 5 0,0 4 0,-2 1 0,-2 10 0,-5 1 0,0 10 0,0 9 0,0 6 0,0 6 0,0 1 0,0-1 0,2-5 0,1-1 0,2-2 0,-1-4 0,3-2 0,0-3 0,2-3 0,-4-4 0,4-9 0,-2-3 0,3-4 0,-3-9 0,2-1 0,3-2 0,-3-5 0,-1 3 0,1 1 0,0-1 0,-6 2 0,4 7 0,0 4 0,-3 3 0,6 7 0,-6 7 0,1 3 0,-3 4 0,-2 2 0,2-1 0,1 1 0,4 0 0,2 0 0,-4-6 0,6 1 0,-1-3 0,6 3 0,-6-6 0,-1-10 0,-2-6 0,3-3 0,-3-1 0,0-1 0,0 0 0,6-5 0,-5-1 0,3-1 0,-1 0 0,-4 2 0,4 5 0,-6 9 0,1 7 0,-3 9 0,-2 17 0,0 6 0,0 1 0,0 0 0,0-1 0,0-3 0,0-2 0,0-7 0,0-2 0,1-4 0,5-4 0,-3-4 0,7-13 0,3-9 0,-5-5 0,3-9 0,1 1 0,2-5 0,-3-1 0,-1 4 0,2 0 0,2-1 0,0-5 0,-1 1 0,-5 1 0,-1 2 0,4-2 0,-4 0 0,0 3 0,0 3 0,0-3 0,-4 11 0,2 2 0,-1 2 0,-2 1 0,-2 0 0,0 9 0,0 7 0,0 9 0,0 14 0,0 6 0,0 6 0,-6 14 0,1 0 0,0 3 0,-2 3 0,5 0 0,-3-4 0,3-4 0,2-1 0,5-4 0,1-13 0,-3-1 0,-1-2 0,3-6 0,0 1 0,1-11 0,-6-10 0,0-9 0</inkml:trace>
  <inkml:trace contextRef="#ctx0" brushRef="#br0" timeOffset="21">16258 6350 12287,'1'9'0,"5"-4"0,2-3 0,8-2 0,0 0 0,5-2 0,0-2 0,0-1 0,1 2 0,-2-4 0,4 2 0,-1-1 0,-4-1 0,-1 6 0,-3-5 0,1 5 0,0 1 0,-2-2 0,-4-3 0,4 3 0,-5-5 0</inkml:trace>
  <inkml:trace contextRef="#ctx0" brushRef="#br0" timeOffset="22">16651 6366 12287,'-5'26'0,"-2"-2"0,0-1 0,0-4 0,1 4 0,6-2 0,0 0 0,0 2 0,0-6 0,2 2 0,2-5 0,1-3 0,7-8 0,-1 2 0,2-3 0,3-2 0,0-2 0,-2-5 0,-2-7 0,-1-5 0,-8-7 0,4 3 0,-2 1 0,1-1 0,-1-5 0,-5 4 0,-2-1 0,-3 4 0,3 4 0,-5 3 0,0 3 0,4-1 0,-8 7 0,6 1 0,-4 10 0,2 4 0,2-3 0,5 7 0,0-5 0</inkml:trace>
  <inkml:trace contextRef="#ctx0" brushRef="#br0" timeOffset="23">16887 6507 12287,'-6'-10'0,"1"-1"0,2-1 0,1-2 0,2-2 0,2 1 0,3-1 0,2-5 0,5 0 0,-1 2 0,1 1 0,0 8 0,0 1 0,-1 2 0,-1-3 0,6 4 0,-7 8 0,-4 9 0,-3 3 0,-2 1 0,1 6 0,3 2 0,1 1 0,-1 4 0,-3-5 0,-1 0 0,2-2 0,3 0 0,-1 0 0,6-7 0,3-4 0,-5-3 0,3-7 0,1 0 0,2 0 0,2 0 0,-1-2 0,1-3 0,0-5 0,0 1 0,-2-2 0,-2-1 0,-2-2 0,-4-2 0,2 1 0,-1-1 0,-3 0 0,3-5 0,-2 0 0,-2 2 0,-1 2 0,3 1 0,1 0 0,-1 1 0,-12 8 0,-4 7 0,-1 7 0,0 10 0,3 2 0,2 2 0,-3 5 0,5-3 0,1 0 0,2 0 0,2 3 0,0-5 0,0-2 0,0-2 0,2-6 0,3-2 0,6-2 0,3-4 0,2-1 0,1-4 0,2-1 0,2-3 0,2-6 0,-4 2 0,2-4 0,-2-2 0,-1 0 0,-3 0 0,1 1 0,0-1 0,-6 0 0,-1 1 0,0-1 0,0 0 0,-6 0 0,2 1 0,-3-1 0,-2 0 0,0 1 0,0 8 0,0 7 0,0 8 0,-7 8 0,-3 5 0,1-4 0,0 4 0,2-3 0,2-9 0,12-2 0,3-7 0,-1-7 0,0-4 0,0-1 0,-1 1 0,-2-1 0,4 5 0,2-2 0,2 6 0,2-2 0,-6 5 0,-1 7 0,-2 8 0,-3 10 0,3 10 0,-2 5 0,-2 4 0,-1 5 0,-2 8 0,0 1 0,0 3 0,0 2 0,0-7 0,-2-4 0,-1-3 0,-2-2 0,-8-7 0,3-3 0,-4-6 0,-2-4 0,6-6 0,-1-11 0,-1-5 0,0-12 0,1-8 0,6-10 0,3-5 0,2-3 0,0-2 0,0-3 0,0-2 0,2 0 0,2-4 0,3 2 0,1-2 0,3-1 0,5-2 0,-1 0 0,1-1 0,0 1 0,-1 2 0,1 3 0,0 5 0,0 4 0,-1 3 0,1 4 0,0 5 0,-6 9 0,1 3 0,1 2 0,2 4 0,0 10 0,-4 9 0,-3 5 0,-7 6 0,2 0 0,3 1 0,-3 0 0,3 0 0,-3-4 0,-2-1 0,0-2 0,0-6 0,0 1 0,0 0 0,0-16 0,0-9 0,0-8 0,0-10 0,0 5 0,2-1 0,3 0 0,-1-5 0,6 4 0,2-2 0,2-1 0,-3 8 0,-3-2 0,1 4 0,0 1 0,-4 2 0,4 2 0,0 3 0,-1 2 0,-2 0 0,4 2 0,1-4 0,4-6 0</inkml:trace>
  <inkml:trace contextRef="#ctx0" brushRef="#br0" timeOffset="24">17924 6429 12287,'0'15'0,"0"1"0,0 0 0,0-1 0,2-6 0,3-4 0,4-10 0,7-5 0,-1-4 0,1-4 0,0-1 0,0-2 0,-1 2 0,-1 1 0,-1 1 0,-3-2 0,2-2 0,-5 0 0,-1 5 0,-5 0 0,-1 1 0,0-1 0,-1 7 0,-5 6 0,-4 6 0,1 8 0,-1 10 0,-3 5 0,-1 4 0,0 1 0,2 0 0,3 1 0,2-1 0,2-1 0,5-2 0,0-4 0,0-1 0,2-2 0,3-7 0,6-3 0,3-5 0,1-6 0,3 0 0,3 0 0,-4-6 0,6-7 0,-2-4 0,0-4 0,5-5 0,-5 3 0,-2 0 0,-1 1 0,3-6 0,0 1 0,-2-1 0,-2 2 0,-1-10 0,0 2 0</inkml:trace>
  <inkml:trace contextRef="#ctx0" brushRef="#br0" timeOffset="25">18412 6130 12287,'-16'7'0,"0"3"0,1 4 0,-1 2 0,0 5 0,2 0 0,2-2 0,1-1 0,8-3 0,-2 1 0,3 0 0,4-6 0,3-1 0,4 0 0,-1 0 0,6-4 0,-3 3 0,1 1 0,-1 0 0,1 1 0,-7 6 0,-1 0 0,-3 0 0,-1 1 0,0 2 0,0 2 0,0 0 0,-1-7 0,-3-2 0,-1-1 0,-2-8 0,2 3 0,3-5 0,-5-2 0,9-5 0,3-4 0,5-4 0,4-9 0,2-1 0</inkml:trace>
  <inkml:trace contextRef="#ctx0" brushRef="#br0" timeOffset="26">18537 6193 12287,'-8'0'0,"1"2"0,7 3 0,0 5 0,7 4 0,1 2 0,3 0 0,-1-1 0,-4 6 0,2 0 0,-1-1 0,-3-3 0,3-1 0,-2-1 0,-1 1 0,-3 0 0,-1-6 0,-1 1 0,-5 1 0,3 0 0,-6 1 0,0-5 0,1-1 0,2-2 0,-4-5 0,-1 0 0,3-1 0,3-5 0,3-4 0,2-4 0,7-9 0,1-1 0</inkml:trace>
  <inkml:trace contextRef="#ctx0" brushRef="#br0" timeOffset="27">18742 6240 12287,'9'7'0,"-4"3"0,-3 4 0,-2 2 0,0 0 0,-2-2 0,-3-4 0,3 10 0,-5-5 0,0 3 0,5-1 0,-3-1 0,3 0 0,-3-6 0,0 1 0,-1-1 0,6-3 0,0-7 0,7 0 0,2-7 0</inkml:trace>
  <inkml:trace contextRef="#ctx0" brushRef="#br0" timeOffset="28">18852 6350 12287,'0'10'0,"0"1"0,0 1 0,0 2 0,0 2 0,0 0 0,0-1 0,0-4 0,0-1 0,5-4 0,0 4 0,1-8 0,-6-2 0,0-9 0,5-5 0,0-3 0,0-3 0,2-1 0,-5 0 0,5 6 0,-2-1 0,1 0 0,4 1 0,-5-1 0,1 0 0,1 0 0,-4 1 0,6-1 0,-2 0 0,0 6 0,-4-1 0,2-1 0,6 3 0,-6-1 0,6 5 0,-6-6 0,0 8 0,-5 3 0,0 8 0</inkml:trace>
  <inkml:trace contextRef="#ctx0" brushRef="#br0" timeOffset="29">19025 6366 12287,'9'-7'0,"5"0"0,-4-5 0,4 1 0,2-1 0,-6 0 0,1-1 0,-1 3 0,-1-2 0,3 3 0,-7-2 0,-1-1 0,3 3 0,-2-1 0,-1 7 0,-10-3 0,-1 12 0,-5 4 0,3 4 0,2 2 0,-5-1 0,4 3 0,-1 1 0,4 2 0,-2 0 0,1-4 0,3 3 0,1 1 0,2-6 0,2-6 0,3-2 0,4-2 0,7-5 0,-1 0 0,1 0 0,0 0 0,-1-1 0,3-5 0,3-4 0,-2 1 0,7-1 0,2-4 0,2-6 0,1-4 0,1-7 0</inkml:trace>
  <inkml:trace contextRef="#ctx0" brushRef="#br0" timeOffset="30">19858 6146 12287,'0'-7'0,"0"8"0,0 12 0,0 6 0,-5 14 0,0-2 0,1 3 0,2-1 0,-3-7 0,0-2 0,1-1 0,3-4 0,1 4 0,0-2 0,0-7 0,0-14 0,0-10 0,0-4 0,0-2 0,0 0 0,1-1 0,5-3 0,4 0 0,-1-7 0,1 6 0,1 2 0,-2 2 0,3 1 0,-5 2 0,2 4 0,-6 4 0,2 12 0,-3 4 0,-2 11 0,0 5 0,0 2 0,0-2 0,0 2 0,0-7 0,0-2 0,0-1 0,0-2 0,2-8 0,3-4 0,6-8 0,3-10 0,0-7 0,-2 0 0,-2-1 0,1 4 0,4-4 0,1 1 0,0 0 0,0 0 0,-1 5 0,1 7 0,-7 4 0,-4 12 0,-3 7 0,-2 5 0,0 2 0,0-5 0,0 0 0,0-1 0,0 1 0,0 0 0,0-1 0,0-4 0,0-1 0,2-6 0,3 1 0,3-5 0,1-5 0,5 1 0,-3-4 0,1-1 0,-2 0 0,4-1 0,-5-13 0,7-1 0</inkml:trace>
  <inkml:trace contextRef="#ctx0" brushRef="#br0" timeOffset="31">20251 6287 12287,'0'21'0,"0"0"0,0-2 0,0-1 0,0-3 0,0 1 0,2-2 0,3-3 0,6-6 0,-3-3 0,3-2 0,1-2 0,2-3 0,2-4 0,-2-7 0,-2 0 0,-1 1 0,-8-1 0,2 0 0,-3 1 0,-2-1 0,-2 2 0,-1 2 0,-4 3 0,-2 2 0,4 0 0,-6 3 0,-1-1 0,0 2 0,1 8 0,6 5 0,3-1 0,2 2 0,7-1 0,2 6 0</inkml:trace>
  <inkml:trace contextRef="#ctx0" brushRef="#br0" timeOffset="32">20550 6303 12287,'7'0'0,"-7"0"0,-9 0 0,-5 2 0,-1 3 0,1 5 0,3 4 0,-1 2 0,5 0 0,0-1 0,0 1 0,2 0 0,5 0 0,1-8 0,5-2 0,2-6 0,1-6 0,5-4 0,-5-9 0,1-4 0,1-2 0,-2 5 0,1-7 0,-3-1 0,0-1 0,-5 2 0,5 1 0,-2-2 0,0-1 0,6 2 0,-6 3 0,0 0 0,2-1 0,-3 1 0,4-3 0,-1 7 0,6 2 0,-12 16 0,5 9 0,-6 11 0,-6 8 0,-1 4 0,-5 3 0,3 2 0,2 1 0,2 6 0,5-5 0,0-2 0,0-2 0,0-7 0,0-1 0,2-4 0,3-7 0,4 0 0,7-9 0,-1-2 0,1-1 0,0-4 0,0-3 0,-1-5 0,1-4 0,-2-2 0,-2 2 0,-1 4 0,-6-4 0,4 3 0,-2-3 0,3-2 0,-5 1 0,1 6 0,-8 7 0,-2 9 0,-3 2 0,-1 3 0,4 2 0,-3 4 0,2 1 0,0 2 0,-1 0 0,6-6 0,0 1 0,2-2 0,3-3 0,4-4 0,5-9 0,-2-3 0,-1-6 0,-1-10 0,6-5 0,0-2 0,-1 2 0,-1-4 0,-1 4 0,-3-4 0,2-1 0,-3-1 0,0 1 0,0 0 0,-1-1 0,-4 1 0,3-1 0,-2 1 0,0-1 0,6 3 0,-6 2 0,0 6 0,2 4 0,-5 1 0,5 9 0,-7 7 0,-2 11 0,-3 8 0,1 5 0,-6 10 0,0 2 0,1 6 0,-3 4 0,6 1 0,3-2 0,1-3 0,2 2 0,0-8 0,2-2 0,3-6 0,2 0 0,5-9 0,-3-4 0,-2-2 0,5-10 0,-1 1 0,3-8 0,0-5 0,-2-8 0,-2-2 0,3-2 0,-5-5 0,1 3 0,0 0 0,0 0 0,-4-4 0,4 0 0,-1-2 0,1-3 0,-4 1 0,4-1 0,0 1 0,-1-1 0,-2-2 0,2 0 0,1 8 0,0 7 0,-6 0 0,4 21 0,-7 3 0,-1 14 0,-5 9 0,-1 9 0,-5 1 0,2 2 0,-3 4 0,6-6 0,2-1 0,3-4 0,2-1 0,0-3 0,0-3 0,2-5 0,3-3 0,-1-8 0,6-1 0,3-2 0,1-2 0,1-6 0,1-5 0,0-9 0,0-10 0</inkml:trace>
  <inkml:trace contextRef="#ctx0" brushRef="#br0" timeOffset="33">21368 6193 12287,'8'10'0,"-2"1"0,-5 1 0,-2 0 0,-3 0 0,-1-1 0,0-1 0,12-1 0,3-4 0,4-3 0,2-2 0,-1 0 0,1 0 0,0 0 0,0-7 0,-1-3 0,-4 3 0,-1 1 0,-6 5 0,3 2 0,-7 5 0,0-5 0,0 6 0,2-7 0,3 0 0,2-7 0,3-3 0,2 1 0,-6-1 0,-1-1 0,-3 3 0,3 2 0,-3 6 0,3 6 0,-2 4 0,3 4 0,-5 9 0,6 3 0,-1 5 0,-1 6 0,0 3 0,-5 7 0,0 2 0,0 4 0,5-3 0,1 8 0,-3 0 0,-1-3 0,-4 0 0,-1-8 0,-4-2 0,-2-3 0,4-11 0,-6-10 0,-1-3 0,-2-9 0,-2-4 0,1-3 0,-1-2 0,0-7 0,0-4 0,1-5 0,-1-5 0,2 2 0,2-5 0,3 1 0,2 4 0,2-4 0,5 0 0,0-1 0,5 5 0,2-2 0,3 3 0,6 3 0,3-1 0,9-3 0,-1 0 0,2 3 0,3 2 0,4-4 0,1 8 0,-2-4 0,5-2 0,0 0 0</inkml:trace>
  <inkml:trace contextRef="#ctx0" brushRef="#br0" timeOffset="34">22107 6696 12287,'-2'-25'0,"-3"4"0,10 4 0,-3 1 0</inkml:trace>
  <inkml:trace contextRef="#ctx0" brushRef="#br0" timeOffset="35">15550 5863 16054,'0'-16'-884,"0"7"0,2 2 503,3 7 515,4 0 0,7 0 1,-1 0-1</inkml:trace>
  <inkml:trace contextRef="#ctx0" brushRef="#br0" timeOffset="36">15817 5831 17896,'0'-8'-338,"0"1"1,7 7-1,2 0 1</inkml:trace>
  <inkml:trace contextRef="#ctx0" brushRef="#br0" timeOffset="37">16006 5816 17896,'9'-2'-256,"-2"-2"0,0-1-302,3 2 604,-3 1 0,7 2 0,-5 0 1</inkml:trace>
  <inkml:trace contextRef="#ctx0" brushRef="#br0" timeOffset="38">16289 5800 17896,'0'0'0</inkml:trace>
  <inkml:trace contextRef="#ctx0" brushRef="#br0" timeOffset="39">16981 5816 15653,'0'-16'-1656,"0"7"1794,0 2 0,7 14 0,2 2 0</inkml:trace>
  <inkml:trace contextRef="#ctx0" brushRef="#br0" timeOffset="40">17327 5831 16427,'0'-10'-2034,"2"1"1532,3 2 577,-3 2 1,6 5 0,-2 0 39,4 0 1,11 0-1,3 0 1</inkml:trace>
  <inkml:trace contextRef="#ctx0" brushRef="#br0" timeOffset="41">17657 5800 16427,'16'0'-65,"-1"0"1,1-7 0,0-2 0</inkml:trace>
  <inkml:trace contextRef="#ctx0" brushRef="#br0" timeOffset="42">17987 5800 16427,'16'0'0,"0"0"-13,-1 0 1,-1-2-1,-1-1 1,-3-3-64,2 3 1,-3 1 0,1 2 110,3 0 1,-5 0 7,3 0-69,-1 7 1,6-5 0,0 5 0</inkml:trace>
  <inkml:trace contextRef="#ctx0" brushRef="#br0" timeOffset="43">18365 5816 16481,'15'0'0,"1"0"0,0 0-52,-1 0 0,1-7 0,0-2 1</inkml:trace>
  <inkml:trace contextRef="#ctx0" brushRef="#br0" timeOffset="44">18663 5816 16489,'11'0'2,"-1"0"-2,2 0 1,-3 0 0,2 0-2,1 0 1,-3 0 0,1 0-1,2 0 1,2 0 0,2 0 0</inkml:trace>
  <inkml:trace contextRef="#ctx0" brushRef="#br0" timeOffset="45">19041 5800 16467,'15'0'-7,"1"0"6,0 0 0,-6 0 1,1 0-1,1 0 0,2 0 1,9 0 0,1 0 0</inkml:trace>
  <inkml:trace contextRef="#ctx0" brushRef="#br0" timeOffset="46">19387 5784 16390,'7'-9'-527,"1"2"1,8 7 613,0 0 1,-6 0 0,1 0 0,1 0-45,2 0 1,2 0 0,-1 0 0,1 0 9,0 0 0,-6 0-36,1 0 1,-1 0-1,6 0 1</inkml:trace>
  <inkml:trace contextRef="#ctx0" brushRef="#br0" timeOffset="47">19607 5768 16388,'15'0'-3,"1"0"1,0 0 0,0 0 0,-1 0 1,1 0 0,0 0 0,-1 0 1</inkml:trace>
  <inkml:trace contextRef="#ctx0" brushRef="#br0" timeOffset="48">19921 5784 16352,'11'0'-2,"-1"0"1,2 0 1,-3 0 0,1 0-1,3 0-35,1 0 0,1-7 1,1-2-1</inkml:trace>
  <inkml:trace contextRef="#ctx0" brushRef="#br0" timeOffset="49">20377 5768 16303,'16'-7'-560,"-6"6"509,1-5 1,-6 5 84,5 1 0,1 0 1,5 0-1</inkml:trace>
  <inkml:trace contextRef="#ctx0" brushRef="#br0" timeOffset="50">20660 5768 16303,'16'0'-3,"-6"0"0,1 0 0,1 0 0,2 0-1,2 0 3,-1 0 0,1 0 1,0 0-1</inkml:trace>
  <inkml:trace contextRef="#ctx0" brushRef="#br0" timeOffset="51">21179 5784 16228,'16'0'0,"-1"0"0,1 0 0,0 0-45,0 0 1,6-7 0,3-2 0</inkml:trace>
  <inkml:trace contextRef="#ctx0" brushRef="#br0" timeOffset="52">21556 5768 16225,'16'0'-2,"0"0"1,-8 0 1,13 0 0,-3 0 0</inkml:trace>
  <inkml:trace contextRef="#ctx0" brushRef="#br0" timeOffset="53">22751 5753 20029,'-9'-7'-1610,"2"3"993,7-6 1,2 6 636,3-1 0,11 3 1,9 2-1</inkml:trace>
  <inkml:trace contextRef="#ctx0" brushRef="#br0" timeOffset="54">4922 11223 18655,'-11'-6'-526,"1"1"0,6 2-311,-1 8 736,3-3 0,2 5 0,0-7 0</inkml:trace>
  <inkml:trace contextRef="#ctx0" brushRef="#br0" timeOffset="55">5095 11223 18614,'15'0'0,"1"0"0,0 0 0</inkml:trace>
  <inkml:trace contextRef="#ctx0" brushRef="#br0" timeOffset="56">5393 11207 18614,'16'0'0,"-5"0"0,-1 0 0,-5 0-2,6 0 0,-1-7 1,6-2-1</inkml:trace>
  <inkml:trace contextRef="#ctx0" brushRef="#br0" timeOffset="57">5613 11191 18614,'9'0'0,"-2"0"0</inkml:trace>
  <inkml:trace contextRef="#ctx0" brushRef="#br0" timeOffset="58">7091 9494 12287,'16'8'0,"-5"-1"0,-1-7 0,2 0 0,1-1 0,-3-5 0,4-2 0,-4-8 0,4-5 0,0-2 0,-1-1 0,-3-4 0,-6 3 0,1 1 0,-3-1 0,-2 1 0,0 5 0,0-2 0,0 3 0,0 3 0,-6 4 0,-1 2 0,0 1 0,0-1 0,-5 5 0,2-1 0,1 10 0,0 8 0,0 6 0,1 7 0,4 6 0,-1 4 0,3 6 0,2 4 0,0-1 0,0-1 0,0-4 0,0-2 0,7-6 0,4-8 0,3-3 0,1-7 0,1-7 0,0-5 0,0-4 0,-1-3 0,-1-11 0,-1-8 0,-3-3 0,2 1 0,-3 0 0,1-5 0,1-1 0,-2 1 0,5-1 0,-6 3 0,3 1 0,-1 1 0,1 8 0,5 0 0,-1 7 0,-4 0 0,-1 8 0,2 6 0,1 5 0,-3 9 0,-3-1 0,0 1 0,-3 5 0,4 0 0,-1-2 0,-3-1 0,-2-3 0,-2 1 0,0 0 0,0-8 0,0-2 0,0-12 0,0-6 0,0-7 0,0-2 0,0-7 0,1-3 0,3 1 0,1 0 0,0-3 0,-3 9 0,2-1 0,1 4 0,0 4 0,-3 3 0,3 3 0,-3 4 0,10 14 0,-7 4 0,1 3 0,-1 1 0,0 1 0,5 5 0,-4 0 0,-3-2 0,4-1 0,0-4 0,0-2 0,0-2 0,5-6 0,-1 1 0,3-3 0,2-2 0,-1 0 0</inkml:trace>
  <inkml:trace contextRef="#ctx0" brushRef="#br0" timeOffset="59">7752 8865 12287,'8'26'0,"-2"0"0,-5 0 0,-1-1 0,6 5 0,-1-6 0,-2 0 0,6-1 0,0-7 0,1-2 0,1-4 0,-1 3 0,6-8 0,-2-2 0,-3-8 0,-6-5 0,-3-4 0,-2-2 0,0 0 0,0 0 0,0 1 0,-6-1 0,-1 0 0,-1 1 0,-3 1 0,-5 3 0,6 6 0,1 10 0,0 6 0,1 3 0,4 8 0,-1 3 0,3 1 0,2 0 0,0 2 0,0 2 0,0-1 0,2-2 0,3-6 0,2-4 0,7-3 0,2-3 0,-7-4 0,10-7 0,0 0 0,-2 0 0,1-7 0,-4-4 0,-2-5 0,-1-5 0,-1 4 0,4-4 0,-3 3 0,3-11 0,-6-4 0</inkml:trace>
  <inkml:trace contextRef="#ctx0" brushRef="#br0" timeOffset="60">8050 8865 12287,'0'17'0,"0"4"0,0 4 0,0-1 0,0 4 0,0-5 0,0 1 0,7-5 0,4 2 0,3-12 0,0-9 0,-2-9 0,-1-5 0,-8-6 0,2-3 0,-3 0 0,-2 0 0,0-3 0,0 5 0,0 2 0,0 2 0,-7 3 0,-2 1 0,1 3 0,-6 6 0,3-1 0,-1 5 0,0 4 0,1 1 0,8 7 0,-3-1 0,12 3 0,2 1 0</inkml:trace>
  <inkml:trace contextRef="#ctx0" brushRef="#br0" timeOffset="61">8286 8755 12287,'-10'7'0,"-1"3"0,3 4 0,-3 2 0,4 0 0,0-1 0,5 1 0,-3 0 0,3 0 0,2-1 0,0-4 0,2-3 0,3-1 0,-1-1 0,6-8 0,1-3 0,-2-6 0,3-3 0,-7-1 0,0-1 0,2 0 0,-5-1 0,3-3 0,-3 0 0,-2 0 0,0 1 0,0-2 0,0-5 0,0-4 0,0-1 0,0-2 0,0-2 0,0-2 0,-5-7 0,0 4 0,-1 0 0,-1 3 0,4 6 0,-6 5 0,2 5 0,0 10 0,4 8 0,-3 6 0,1 13 0,7 12 0,1 5 0,3 4 0,4 10 0,-3-2 0,2 3 0,3 2 0,2-1 0,2-7 0,-1-5 0,1-4 0,0-9 0,0-3 0,-1-3 0,1-3 0,0-6 0,0-4 0,-1-3 0,-4-14 0,-1-4 0,-6-10 0,3 2 0</inkml:trace>
  <inkml:trace contextRef="#ctx0" brushRef="#br0" timeOffset="62">8459 8645 12287,'0'16'0,"0"-1"0,7-1 0,4-3 0,3-4 0,1-9 0,1-3 0,-2-4 0,-2-7 0,-1 1 0,1-1 0,-5 0 0,0 0 0,-2 1 0,1-1 0,-1 5 0,-5 1 0,0-2 0,0-2 0,0 3 0,0 1 0,0-2 0,0 5 0,-5 7 0,-1 10 0,3 6 0,1 5 0,2 1 0,0 6 0,2-1 0,3 1 0,-1-6 0,6-1 0,0-3 0,-1-3 0,5-6 0,-3-4 0,3-3 0,1-4 0,-1-3 0,-1-7 0,-3-7 0,-1-1 0,3-6 0,-3-2 0,-2-1 0,3-3 0,-3 3 0,0 1 0,0 1 0,0 3 0,-3-2 0,3 5 0,1 3 0,-2 4 0,4 4 0,-5 5 0,4 10 0,-2 5 0,4 6 0,-4 3 0,0 2 0,0-2 0,5 1 0,-2-1 0,4 2 0,2 0 0,0-7 0,-1-4 0,1-5 0,0 4 0,0 0 0</inkml:trace>
  <inkml:trace contextRef="#ctx0" brushRef="#br0" timeOffset="63">27154 11678 12287,'-6'-10'0,"1"-1"0,-5 6 0,4-5 0,-4 4 0,3-2 0,-2 1 0,4 3 0,-6 9 0,8 6 0,-4 10 0,2 5 0,-1 4 0,-4 1 0,5 1 0,1-3 0,2-2 0,2 0 0,0-6 0,2-1 0,3-3 0,-1-6 0,6-3 0,3-1 0,1-3 0,-4-4 0,1-5 0,-1-6 0,-1-3 0,3-3 0,-7-6 0,1-7 0,1-5 0,-6-14 0,5 2 0,-5-3 0,-1-5 0,0 7 0,0-7 0,0 3 0,0 0 0,-1-6 0,-3 7 0,-1 6 0,1 7 0,3 6 0,1 6 0,0 14 0,0 19 0,0 17 0,0 15 0,0 13 0,1 6 0,5 3 0,-3 0 0,7-2 0,3-3 0,1-2 0,7-8 0,0-10 0,-2-4 0,-2-6 0,-1-5 0,0-11 0,-1-4 0,1-6 0,-2-6 0,-3-6 0,-6-7 0,-2 0 0,1-7 0,1-1 0,-1 3 0,-3-4 0,-1 5 0,0 1 0,0-1 0,0 0 0,0 4 0,0-2 0,0 2 0,-1 1 0,-3 1 0,-1-4 0,-2 5 0,2 0 0,3 9 0,-5 14 0,2 7 0,-1 6 0,1 6 0,5-2 0,0 2 0,0 2 0,0 6 0,0-10 0,2 0 0,3-3 0,-1-3 0,6-4 0,2-4 0,2-3 0,2-7 0,0 0 0,0 0 0,-2-7 0,-2-3 0,-4-4 0,-1-2 0,4 0 0,-4 1 0,0-1 0,0 0 0,3 1 0,-3-1 0,0 0 0,0 0 0,4 1 0,-4-3 0,0-1 0,0-2 0,3-7 0,-4 2 0,-3-2 0,-1 2 0,3-2 0,0 7 0,-1 2 0,-3 1 0,5 3 0,-1-1 0,7 7 0,-8 4 0,6 10 0,-5 4 0,4 7 0,0-1 0,0 1 0,-4 5 0,5 0 0,1-2 0,-2-1 0,5-3 0,-4 1 0,-1-7 0,1-4 0,-6-10 0,1-6 0,-3-3 0,-2-1 0,-2 1 0,-2 1 0,-1 3 0,2-2 0,-6-2 0,-1-2 0,-4 7 0,-2 4 0,0 12 0,2 7 0,4 5 0,3 7 0,7-1 0,0 1 0,0 2 0,0 5 0,0-8 0,1 1 0,5 0 0,1-7 0,5 0 0,-2-6 0,3-8 0,1-3 0,1-2 0,1-2 0,0-3 0,-2-4 0,-2-7 0,-2 0 0,3 1 0,-5-6 0,3-2 0,-1 0 0,-1 1 0,5-13 0,-5 2 0</inkml:trace>
  <inkml:trace contextRef="#ctx0" brushRef="#br0" timeOffset="64">27940 11081 12287,'-9'7'0,"4"5"0,3 7 0,2 6 0,0 6 0,0 1 0,0-1 0,5-6 0,2-4 0,2-4 0,3-1 0,2-7 0,2-4 0,0-3 0,-2-4 0,-2-3 0,-4-6 0,-1-3 0,4-2 0,-6 1 0,-1-1 0,-3 0 0,-1 1 0,0-1 0,0 0 0,0 0 0,-1 2 0,-3 2 0,-1 2 0,-7 6 0,1-1 0,-3 3 0,-1 2 0,6 0 0,2 7 0,7 2 0</inkml:trace>
  <inkml:trace contextRef="#ctx0" brushRef="#br0" timeOffset="65">28254 11034 12287,'-2'-9'0,"-3"4"0,2 3 0,-8 4 0,1 3 0,1 6 0,0 3 0,6 3 0,-3 4 0,3 5 0,1-3 0,2 0 0,0-1 0,0-4 0,2 1 0,3-7 0,-1-5 0,4-9 0,1-3 0,0-5 0,-6-4 0,4-4 0,-1-1 0,-1-2 0,0-7 0,-3 2 0,1-4 0,3-1 0,-1-1 0,-5 1 0,0 0 0,0-1 0,0 1 0,0-2 0,0-2 0,0-2 0,0 0 0,0 6 0,0 1 0,0 4 0,0 3 0,0 8 0,0 8 0,0 8 0,0 13 0,0 11 0,0 10 0,0 1 0,0 1 0,0 1 0,2 1 0,1 3 0,4-4 0,2 1 0,1-8 0,6 0 0,0-8 0,-1-5 0,1-4 0,0-2 0,0-3 0,-1-2 0,1-2 0,-2-7 0,-2-3 0,-1-6 0,-6-3 0,4-1 0,-2-1 0,-4 0 0,-1-5 0,-2-1 0,0-1 0,0 0 0,5-3 0,0 5 0,-1 2 0,-2 1 0,-1 4 0,3 2 0,1 2 0,0 8 0,-5 2 0,0 12 0,0 11 0,0 1 0,0 4 0,0-3 0,0-1 0,2-1 0,3-4 0,-1-2 0,6-3 0,3-3 0,1-8 0,1-11 0,1-8 0,-6-8 0,1-1 0,-1-1 0,-1-2 0,3-5 0,-5 7 0,2-2 0,3 1 0,-5-1 0,0 9 0,-1 4 0,-1 2 0,2 10 0,-4-1 0,3 8 0,-3 6 0,1 11 0,-1 7 0,4 5 0,2 4 0,-4 1 0,4-4 0,-1-1 0,1-3 0,-4-8 0,4 3 0,-2-3 0,5-8 0,-1-8 0,3-5 0,2-1 0</inkml:trace>
  <inkml:trace contextRef="#ctx0" brushRef="#br0" timeOffset="66">8805 10720 13512,'-10'0'-168,"1"1"126,2 5 1,0-3-1,2 8 7,-6 1 0,3 2 1,-3 1-1,1 1 15,1 0 1,-5-2-1,5-2 1,-1-1 2,-1 1 1,8-4-1,-4 1-19,0-2 19,5-2 0,-5-6-24,7-5 0,0 3 1,0-8 4,0-1 1,0-2 0,0-1 8,0-1 1,0 5 0,-2 1 8,-3-2 1,3 3-26,-3-2 32,-4 1 1,9 3 23,0 7 1,7 7 0,9 7-14,0-4 0,-6 4 0,1-3 1,1 1 4,2-1 1,2 3-1,-2-4 7,-4 4 0,-1-4 0,-6 1-7,2 1 1,6-3 0,-6 1 0,7 1 0,-3 5 0</inkml:trace>
  <inkml:trace contextRef="#ctx0" brushRef="#br0" timeOffset="67">8585 11898 12287,'0'-15'0,"-2"8"0,-3 7 0,-5 8 0,-4 6 0,-2 2 0,2 0 0,3 0 0,-3-1 0,4 1 0,-4 0 0,-2-1 0,1 1 0,-1 0 0,7-7 0,-5-2 0,5-7 0</inkml:trace>
  <inkml:trace contextRef="#ctx0" brushRef="#br0" timeOffset="68">8475 11898 12287,'14'2'0,"-2"3"0,-1 6 0,-3 3 0,5 3 0,-3 3 0,2 0 0,1 3 0,-1-4 0,-2 2 0,1 7 0,4-3 0</inkml:trace>
  <inkml:trace contextRef="#ctx0" brushRef="#br0" timeOffset="69">10928 8959 12287,'0'-9'0,"0"4"0,0 10 0,0 6 0,0 3 0,-2 2 0,-3 1 0,-6 4 0,-3-2 0,-1 6 0,-1-3 0,0-2 0,-1 2 0,-3-1 0,-1-2 0,2-1 0,7-4 0,2-2 0,-3-1 0,-1-8 0,-1 4 0</inkml:trace>
  <inkml:trace contextRef="#ctx0" brushRef="#br0" timeOffset="70">10755 9022 12287,'0'17'0,"0"4"0,2-3 0,1 3 0,4-4 0,2-1 0,1-5 0,6-1 0,0 2 0,-1 2 0,1-3 0,0-3 0,0 1 0,-1 0 0,1-4 0,0 6 0,-1-1 0,1 6 0</inkml:trace>
  <inkml:trace contextRef="#ctx0" brushRef="#br0" timeOffset="71">11777 8818 12287,'8'1'0,"-2"5"0,-5 4 0,-1 4 0,-5 7 0,-2 2 0,-2-1 0,-3 1 0,-2 5 0,-1-3 0,-1 1 0,0 0 0,0-7 0,1 2 0,-1-3 0,0-3 0,6-1 0,-1-3 0,1-4 0,-6-7 0</inkml:trace>
  <inkml:trace contextRef="#ctx0" brushRef="#br0" timeOffset="72">11604 8928 12287,'5'10'0,"0"1"0,7-8 0,-1 2 0,3-3 0,2-2 0,5 2 0,1 1 0,1 3 0,0-3 0,3 4 0,-5 0 0,-2 2 0,6-6 0,-1 4 0</inkml:trace>
  <inkml:trace contextRef="#ctx0" brushRef="#br0" timeOffset="73">14009 9069 12287,'-10'5'0,"-1"1"0,6 4 0,-5-3 0,-1 2 0,1 3 0,-1 2 0,2 2 0,-3 1 0,2 4 0,-1-3 0,-4 3 0,-1-2 0,0-2 0,0-1 0,2 3 0,2-10 0,2 0 0,-1-2 0,-4-7 0</inkml:trace>
  <inkml:trace contextRef="#ctx0" brushRef="#br0" timeOffset="74">13789 9132 12287,'5'11'0,"1"-1"0,6-6 0,0 2 0,6 0 0,3-1 0,14 0 0,-9 2 0,12 2 0</inkml:trace>
  <inkml:trace contextRef="#ctx0" brushRef="#br0" timeOffset="75">15157 9053 12287,'-7'9'0,"4"5"0,-8-3 0,-1 3 0,3 1 0,-1 1 0,-1 0 0,2-1 0,-3 1 0,5 0 0,-1 0 0,-5-1 0,6-4 0,0-1 0,0 3 0,-1 1 0,-8 1 0</inkml:trace>
  <inkml:trace contextRef="#ctx0" brushRef="#br0" timeOffset="76">15063 9085 12287,'16'16'0,"4"-1"0,1 1 0,-1 0 0,-3-1 0,1 1 0,1 0 0,4 0 0,1-1 0,-5 1 0,4 0 0</inkml:trace>
  <inkml:trace contextRef="#ctx0" brushRef="#br0" timeOffset="77">17122 9163 12287,'-15'11'0,"-1"-1"0,0 3 0,6 2 0,-1 6 0,-1-1 0,-7 4 0,-2-1 0,2-4 0,1-2 0,3-1 0,-1 0 0,0 0 0,7-8 0,-5-8 0,6-8 0</inkml:trace>
  <inkml:trace contextRef="#ctx0" brushRef="#br0" timeOffset="78">17012 9148 12287,'0'10'0,"0"1"0,0 1 0,2 2 0,3 2 0,6-1 0,8 1 0,2 0 0,14 0 0,-2-1 0</inkml:trace>
  <inkml:trace contextRef="#ctx0" brushRef="#br0" timeOffset="79">18365 8991 12287,'-16'8'0,"0"-2"0,0-5 0,1 6 0,-1 4 0,0 3 0,0 1 0,1 3 0,-1 1 0,0 2 0,1-2 0,-1-1 0,0-3 0,0-1 0,1-3 0,-1 3 0,7-12 0,-5-2 0,6-9 0</inkml:trace>
  <inkml:trace contextRef="#ctx0" brushRef="#br0" timeOffset="80">18129 9038 12287,'0'15'0,"0"1"0,1 0 0,5-2 0,4-4 0,4 4 0,2-5 0,1 2 0,4-1 0,-3 7 0,4 8 0</inkml:trace>
  <inkml:trace contextRef="#ctx0" brushRef="#br0" timeOffset="81">12107 10625 12287,'-7'9'0,"5"0"0,-5-6 0,0 2 0,-2 8 0,-6-3 0,-1 4 0,0 2 0,1 0 0,-1 5 0,0-1 0,0 0 0,1-3 0,-1 2 0,2-1 0,2-4 0,1 0 0,1-7 0,-6 0 0</inkml:trace>
  <inkml:trace contextRef="#ctx0" brushRef="#br0" timeOffset="82">11950 10641 12287,'5'10'0,"2"-1"0,2-2 0,-1 5 0,5-3 0,-5 2 0,-1-1 0,4 2 0,-4 8 0,2 0 0,1 1 0,6-5 0</inkml:trace>
  <inkml:trace contextRef="#ctx0" brushRef="#br0" timeOffset="83">15189 10735 12287,'-11'0'0,"1"0"0,-3 0 0,5 2 0,-3 3 0,-1 6 0,-2 1 0,-2-2 0,1-3 0,-1 0 0,5 0 0,1 6 0,-2-3 0,-2 2 0,-2 2 0,2 2 0,3 0 0,-3-8 0,6-1 0</inkml:trace>
  <inkml:trace contextRef="#ctx0" brushRef="#br0" timeOffset="84">15047 10704 12287,'14'16'0,"0"-1"0,-2 1 0,0 0 0,6-1 0,-8 1 0,4 7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822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9576 3757 32767,'1'14'-1787,"5"-4"0,4-5 0,4-3 2105,2-2 1,5 5-1,1 0 1,3-1-95,3-2 0,7-1 0,5 3 0,2 1-78,2-1 0,10-3 0,-7-1 1,2 0-23,0 0 1,3 0 0,2 0 0,-1-1-76,-4-5 0,-1 5 1,-9-6-1,-2 1-37,-4 1 0,0 0 0,-12 5-143,-2 0 0,-1 0 980,-3 0 0,-4 0-609,-1 0-187,-6 0 0,5 0-38,-4 0 0,-3 0 1,5 0-1</inkml:trace>
  <inkml:trace contextRef="#ctx0" brushRef="#br0" timeOffset="1">16556 3647 32711,'-15'0'0,"1"-2"0,2-2 28,1-1 0,6 0-2612,-6 5 2701,8 0 1,8 0-1,13 0 1,2 2-61,3 3 1,10-3-1,-1 5 1,1-2-33,0 0 1,-3 2-1,-2-4 1,-2 3 4,2-3 1,-5 1-1,-2-1-29,-4 2 0,-1 1 0,0-6 0,-2 1-595,-4 5 616,4-5 0,2 6 1,8-7-1</inkml:trace>
  <inkml:trace contextRef="#ctx0" brushRef="#br0" timeOffset="2">19088 3678 30456,'-11'0'2311,"1"0"-2823,6 0 1,-1 5 224,10 0 1,6 1 0,10-6 0,5 0 209,4 0 0,1 0 1,2 0-1,2 0 24,2 0 1,0 0 0,-6 0 0,-1 0-106,-4 0 128,11 0 1,-11 0 0,12 0-1</inkml:trace>
  <inkml:trace contextRef="#ctx0" brushRef="#br0" timeOffset="3">25345 3709 29595,'2'-8'-8554,"3"2"8833,6 5 1,-1 1 0,4 0-1,7 0 1,6 0-103,6 0 1,9 0-1,1 0 1,8 0-86,7 0 1,3-2 0,2-2 0,-2-3-67,-4-1 0,-2 4 1,-12-1-1,-4 3 71,-8 2 0,-10 0 79,0 0-366,-10 0 1,-11 7 0,-9 2-1</inkml:trace>
  <inkml:trace contextRef="#ctx0" brushRef="#br0" timeOffset="4">6667 5627 12287,'-11'0'0,"1"0"0,5 5 0,-4 2 0,2 2 0,-4-4 0,6 6 0,2-8 0,8 2 0,4-3 0,8-2 0,2 0 0,2 0 0,7 0 0,-10-7 0,4-2 0</inkml:trace>
  <inkml:trace contextRef="#ctx0" brushRef="#br0" timeOffset="5">6997 5627 12287,'9'7'0,"-2"-5"0,-5 5 0,3-7 0,-2 0 0,8 0 0,1-2 0,2-3 0,2-4 0,-1-7 0</inkml:trace>
  <inkml:trace contextRef="#ctx0" brushRef="#br0" timeOffset="6">7406 5596 12287,'9'0'0,"5"0"0,-4 0 0,4 0 0,2-2 0,-1-2 0,1-1 0,0-7 0,0 3 0</inkml:trace>
  <inkml:trace contextRef="#ctx0" brushRef="#br0" timeOffset="7">7736 5564 12287,'10'9'0,"1"-4"0,-6-3 0,6-2 0,-6 0 0,5 0 0,-4 0 0,4 0 0,2 0 0,2 0 0,-5 0 0,12-7 0,-3-2 0</inkml:trace>
  <inkml:trace contextRef="#ctx0" brushRef="#br0" timeOffset="8">8082 5596 12287,'7'8'0,"2"-1"0,6-7 0,1 0 0,0 0 0</inkml:trace>
  <inkml:trace contextRef="#ctx0" brushRef="#br0" timeOffset="9">9057 5674 12287,'-16'0'0,"0"0"0,8 0 0,1 0 0,21 0 0,3 0 0</inkml:trace>
  <inkml:trace contextRef="#ctx0" brushRef="#br0" timeOffset="10">9387 5721 12287,'9'-1'0,"-4"-5"0,4 5 0,-1-6 0,1 0 0,5 5 0,-3-3 0,3 3 0,1 2 0,1-7 0,0-2 0</inkml:trace>
  <inkml:trace contextRef="#ctx0" brushRef="#br0" timeOffset="11">9717 5706 12287,'16'0'0,"-6"0"0,1 0 0,-1 0 0,6 0 0,0 0 0,-1 0 0,1 0 0,0 0 0,0 0 0,-1 0 0</inkml:trace>
  <inkml:trace contextRef="#ctx0" brushRef="#br0" timeOffset="12">10047 5706 12287,'16'8'0,"-6"-1"0,1-7 0,-1 0 0,6 0 0,0 0 0,-6 0 0,1 0 0,1 0 0,2 0 0,2 0 0,-1 0 0,1 0 0,0-7 0,0-1 0</inkml:trace>
  <inkml:trace contextRef="#ctx0" brushRef="#br0" timeOffset="13">10346 5721 12287,'16'0'0,"-1"0"0,-4 0 0,-1 0 0,3 0 0,-5 0 0,3 0 0,-1 6 0,6-1 0,-5 0 0,-1-5 0,0 0 0,6 0 0,-5 0 0,-1 0 0,1 0 0,4 0 0,1 0 0,0 0 0,0 0 0</inkml:trace>
  <inkml:trace contextRef="#ctx0" brushRef="#br0" timeOffset="14">10786 5753 12287,'11'0'0,"-1"0"0,2 0 0,-3 0 0,2 0 0,1 0 0,2 0 0,2 0 0,-1 0 0,1 0 0,-6 0 0,1 0 0,-1 0 0,6 0 0</inkml:trace>
  <inkml:trace contextRef="#ctx0" brushRef="#br0" timeOffset="15">11164 5784 12287,'15'0'0,"1"0"0,0 0 0,-6 0 0,1 0 0,1 0 0,2-7 0,2-2 0</inkml:trace>
  <inkml:trace contextRef="#ctx0" brushRef="#br0" timeOffset="16">11509 5784 12287,'-15'0'0,"-1"0"0,0 0 0,1 0 0,-1 0 0,0 0 0,0 0 0,1 0 0,-1-2 0,0-1 0,1-2 0,1-2 0,0 3 0,-2-1 0,4-6 0,-9 4 0,3 1 0,2-1 0,1-6 0,-1 5 0,0-3 0,1 1 0,4-1 0,1-5 0,-3 1 0,-1-1 0,0-5 0,2 0 0,3 0 0,2-2 0,-3 1 0,3-6 0,0 2 0,0-2 0,2-2 0,5-2 0,0 1 0,0 0 0,0-1 0,0 1 0,0-1 0,0 1 0,0-4 0,2 0 0,1 4 0,2 1 0,2-3 0,-3 7 0,3-4 0,1-2 0,-2 3 0,2 1 0,1 2 0,0-2 0,1 3 0,4-1 0,-1 0 0,-3 1 0,1 1 0,4 5 0,3-2 0,3 2 0,-4 1 0,4 2 0,-3 1 0,-3-1 0,3 0 0,1 0 0,2 1 0,2-1 0,-4 0 0,4 1 0,1-1 0,-3 5 0,4 1 0,-1-2 0,0-2 0,3 3 0,2 2 0,-1 1 0,-2-1 0,-1 4 0,3-4 0,-2 2 0,2 4 0,-4-4 0,1 1 0,-1 3 0,1 1 0,-4 2 0,3 0 0,1 0 0,-1 0 0,-3 0 0,4 0 0,-1 0 0,1 0 0,-4 2 0,5 3 0,2 6 0,1 3 0,1 1 0,-2 1 0,-2 0 0,2-1 0,-3 3 0,1 3 0,-7-2 0,2 6 0,-4-3 0,-1 6 0,0-2 0,-2 2 0,-4-2 0,3 8 0,-6-5 0,0 1 0,0 0 0,3 6 0,-3-8 0,0 0 0,0 2 0,3 0 0,-4 1 0,-3-1 0,-1-4 0,3 7 0,0-5 0,-1 0 0,-2 2 0,-8-1 0,-1 3 0,-1-1 0,-4 1 0,3-3 0,-2 1 0,-1-2 0,-2 0 0,-2 3 0,1-8 0,-3 0 0,-3 0 0,4 1 0,-8-5 0,1-1 0,-2 1 0,-8 0 0,6-3 0,-5 0 0,-3-1 0,-1 1 0,5 0 0,-1-2 0,-3-4 0,2 2 0,-2-5 0,4 0 0,6 0 0,-2-1 0,5-6 0,1 0 0,-1 0 0,2 0 0,4-2 0,-3-3 0,-1-6 0,0-10 0,6-3 0</inkml:trace>
  <inkml:trace contextRef="#ctx0" brushRef="#br0" timeOffset="17">11761 4087 12287,'9'15'0,"-4"1"0,2 0 0,0 0 0,2-1 0,3 1 0,-3-6 0,1-1 0,2-2 0,2-2 0,2-6 0,0-3 0,0-1 0,-1-13 0,1 1 0,0-4 0,-1-2 0,6-5 0,0 2 0,-1-4 0,-1 4 0,0 0 0,2-2 0,-2-2 0,-1-1 0,-3 0 0</inkml:trace>
  <inkml:trace contextRef="#ctx0" brushRef="#br0" timeOffset="18">12893 5768 12287,'16'0'0,"-1"7"0,1 2 0</inkml:trace>
  <inkml:trace contextRef="#ctx0" brushRef="#br0" timeOffset="19">13192 5784 12287,'16'-7'0,"-6"5"0,0-3 0,1 3 0,-2 2 0,-2 0 0</inkml:trace>
  <inkml:trace contextRef="#ctx0" brushRef="#br0" timeOffset="20">5661 6822 12287,'-11'0'0,"1"0"0,-3 0 0,-1 0 0,4 0 0,-1 0 0,8 7 0,-2 0 0,10 5 0,5-4 0,4 1 0,2 0 0,0-6 0,0 4 0,-1-1 0,1-1 0,0 0 0,1-5 0,2 0 0,2 0 0,0 0 0,-5 0 0,0 0 0,0 0 0,-6 0 0,1 0 0,-15 0 0,2 0 0</inkml:trace>
  <inkml:trace contextRef="#ctx0" brushRef="#br0" timeOffset="21">5613 7042 12287,'2'8'0,"2"-1"0,3-1 0,1-1 0,3 0 0,5-5 0,-1 0 0,1 0 0,5 0 0,2 0 0,-1 0 0,1 0 0,5 0 0,-2 0 0,2-2 0,-2-3 0,4-4 0,-5-6 0</inkml:trace>
  <inkml:trace contextRef="#ctx0" brushRef="#br0" timeOffset="22">6667 7026 12287,'0'-16'0,"2"0"0,3 1 0,-2 4 0,8 3 0,1 1 0,2 8 0,0 10 0,-4 3 0,-3 1 0,-7 1 0,2 0 0,3 0 0,-3-1 0,3 1 0,-5 0 0,-5-1 0,2-1 0,-6-1 0,0-5 0,1-1 0,2 4 0,-4-6 0,6 0 0,-3-6 0,9-5 0,3-4 0,4-9 0,7-2 0,-1 0 0,1-2 0,0 6 0,0-4 0,-1 3 0,1 2 0,-5 6 0,-1 1 0,2 2 0,2 4 0,-3 1 0,-3 4 0,-1 3 0,4 4 0,-6 6 0,-1 1 0,-3 0 0,-1 0 0,-1-1 0,-5 1 0,3-2 0,-6-2 0,2-1 0,2-8 0,5-5 0,2-12 0,3-5 0,4-2 0,6 4 0,1-2 0,0-2 0,0-2 0,-1 4 0,1 0 0,0 5 0,-1 0 0,1 8 0,0 3 0,0 1 0,-2 4 0,-4 3 0,-1 4 0,-6 7 0,3-1 0,-3 1 0,1 0 0,-1-1 0,2 1 0,1-5 0,-6-1 0,0 2 0,0-3 0,0 2 0,1-8 0,5 2 0,2-10 0,8-4 0</inkml:trace>
  <inkml:trace contextRef="#ctx0" brushRef="#br0" timeOffset="23">7406 6853 12287,'-2'17'0,"-1"3"0,-3 1 0,-6 0 0,3-4 0,-1 0 0,-1-1 0,6 9 0,-4-10 0,2 3 0,2-6 0,5-1 0,0-8 0,5 2 0,1-10 0,13-4 0,-2-6 0</inkml:trace>
  <inkml:trace contextRef="#ctx0" brushRef="#br0" timeOffset="24">7705 6900 12287,'8'7'0,"-2"4"0,-5 3 0,-1 1 0,0-4 0,-1-3 0,-3 1 0,-1 0 0,-6-4 0,4 4 0,-1-2 0,2-2 0,-4-5 0,6-2 0,-1-3 0,5-4 0,5-6 0,6-1 0,3 0 0,2-5 0,1 0 0,2 2 0,2 2 0,0 1 0,-3 2 0,-1 2 0,-1 1 0,3 8 0,-8-2 0,3 3 0,1 2 0,1 2 0,-2 3 0,-4 5 0,-3 4 0,-7 4 0,0 1 0,0 2 0,0 5 0,0-5 0,0-2 0,0-1 0,-5-3 0,-2 1 0,-2 0 0,-3 0 0,-9-8 0,-3-1 0</inkml:trace>
  <inkml:trace contextRef="#ctx0" brushRef="#br0" timeOffset="25">7154 7607 12287,'0'-15'0,"0"-1"0,0 0 0,6-5 0,0 0 0,1 2 0,0 2 0,4 1 0,-4 0 0,2 1 0,-6-1 0,-3 7 0,-10 4 0,-4 3 0,3 7 0,1 2 0,-2 2 0,-2 2 0,-2 4 0,0 1 0,7-6 0,2 1 0,0 1 0,6-3 0,-5 1 0,5 3 0,6-5 0,2 3 0,2 1 0,-4 2 0,4 2 0,-2-1 0,-4 1 0,4-5 0,-2-1 0,-1 2 0,3 2 0,-2 2 0,-1 0 0,-3-1 0,-1 1 0,0 0 0,-1 0 0,-5-1 0,-2 3 0,-8 1 0,2 2 0,3-2 0,-6-7 0,5-1 0,-1-1 0,-1-1 0,0-2 0,-1-7 0,1-7 0,3-3 0,6-4 0,3-2 0,2-2 0,0-1 0,0-2 0,7 0 0,4 6 0,3-1 0,5 0 0,0 0 0,-3 1 0,-2-1 0,9 6 0,-8 1 0,3 0 0,-1 0 0,-1 6 0,0-4 0,-1 0 0,1 5 0,0-3 0,0 3 0,6 9 0,3 2 0</inkml:trace>
  <inkml:trace contextRef="#ctx0" brushRef="#br0" timeOffset="26">7453 7607 12287,'-16'7'0,"8"-3"0,1 6 0,1 3 0,1 1 0,-2-4 0,4 1 0,-3 1 0,3-5 0,8-2 0,6-3 0,3-9 0,1-2 0</inkml:trace>
  <inkml:trace contextRef="#ctx0" brushRef="#br0" timeOffset="27">7815 7325 12287,'14'-11'0,"-4"1"0,2-1 0,-6-5 0,-3 1 0,-1-1 0,-2 0 0,0 0 0,0 1 0,0-1 0,0 0 0,-7 8 0,0 8 0,-5 12 0,3 7 0,2 7 0,-4 4 0,4 5 0,-1 3 0,-5 4 0,5 12 0,-1-7 0,0 2 0,0 0 0,4-2 0,-3-1 0,1-4 0,3-6 0,-3 1 0,0-4 0,0-5 0,0-3 0,-5 1 0,1-5 0,-3 0 0,6-19 0,2-8 0,3-6 0,-2-4 0,3-5 0,-3 0 0,-4-7 0,0 4 0</inkml:trace>
  <inkml:trace contextRef="#ctx0" brushRef="#br0" timeOffset="28">7610 7623 12287,'7'-9'0,"-3"1"0,6 4 0,2-3 0,2-2 0,2 4 0,2-4 0,1 1 0,2-1 0,7 0 0,-4-3 0,1 3 0,-4 2 0,-4 2 0,-1 5 0,0 0 0,-1-7 0,1-2 0</inkml:trace>
  <inkml:trace contextRef="#ctx0" brushRef="#br0" timeOffset="29">8679 6869 12287,'-7'0'0,"7"0"0,9 0 0,7 0 0,3 0 0,2 0 0,0 0 0,-4 0 0,4 0 0,-1-6 0,4 1 0,-1 2 0,-4-1 0,-2-1 0,-1 3 0,0-3 0,0-4 0,-1 1 0</inkml:trace>
  <inkml:trace contextRef="#ctx0" brushRef="#br0" timeOffset="30">9104 7010 12287,'-7'16'0,"5"-6"0,-3 1 0,3 1 0,4-5 0,3-2 0,4-3 0,7-4 0,-1-5 0,1-8 0,5-1 0,2-7 0,-1 2 0,1 0 0,-2-1 0,-5 2 0,0-2 0,-1-3 0,1 4 0,0-5 0,-1 0 0,1 1 0,-2-4 0,-2 2 0,-1 0 0,1 0 0,-3-2 0,0 4 0,-2 1 0,-4 3 0,-1 3 0,-2 3 0,-2 8 0,-1 7 0,-3 8 0,-6 12 0,2 2 0,-4 3 0,-2 3 0,2 1 0,2 5 0,3 0 0,2 3 0,2-5 0,5-8 0,0-1 0,0-4 0,0-2 0,1-3 0,5-3 0,4-6 0,4-3 0,2-2 0,0 0 0,-1 0 0,1-2 0,0-3 0,0-4 0,-1-7 0</inkml:trace>
  <inkml:trace contextRef="#ctx0" brushRef="#br0" timeOffset="31">9528 6853 12287,'0'16'0,"0"-1"0,0 1 0,0 0 0,0 0 0,0-1 0,0 1 0,7-2 0,4-4 0,3-6 0,2-8 0,-1-3 0,1-5 0,0 2 0,-1-2 0,1-8 0,-2-1 0,-2 4 0,-1 5 0,-8-2 0,3 3 0,-5-3 0,-1-1 0,-7 6 0,-3 5 0,-4 8 0,3 5 0,3 6 0,1 1 0,1 0 0,6-1 0,0 1 0,7-2 0,4-3 0,3-6 0,2-3 0,6 5 0,3 1 0</inkml:trace>
  <inkml:trace contextRef="#ctx0" brushRef="#br0" timeOffset="32">9969 6837 12287,'5'-15'0,"0"-1"0,0 5 0,-5 1 0,0 6 0,0-3 0,0 7 0,0 2 0,0 3 0,0 4 0,0 9 0,0 3 0,0 3 0,0 7 0,-1 1 0,-5-1 0,3 6 0,-6 1 0,0 1 0,1-1 0,-1-1 0,-3-6 0,1 1 0,-1-1 0,-2-1 0,-3-4 0,-3-3 0,-1-1 0,0-9 0,6 2 0,-1-2 0,0-5 0,-5-1 0,0-7 0,2 0 0,7-7 0,3-3 0,2-6 0,4-5 0,3 2 0,5-7 0,5 0 0,4 1 0,7-5 0,2 6 0,0 0 0,-1 3 0,5-2 0,-5 2 0,3 2 0,-1 1 0,2 4 0,-3 0 0,0 2 0,3 0 0,4-13 0,1 8 0</inkml:trace>
  <inkml:trace contextRef="#ctx0" brushRef="#br0" timeOffset="33">10503 6617 12287,'9'4'0,"-4"6"0,-3 8 0,-4 15 0,-3 5 0,-6 9 0,3 8 0,-3 7 0,-1 1 0,-2 0 0,-2-3 0,1-5 0,-1-6 0,0-3 0,6 1 0,1-10 0,0-4 0,0-5 0,6-6 0,-4-8 0,0-3 0,5-6 0,-3-10 0,3-6 0,2-10 0,0-5 0,0-3 0,7-3 0,-5-6 0,5-3 0</inkml:trace>
  <inkml:trace contextRef="#ctx0" brushRef="#br0" timeOffset="34">10535 6696 12287,'15'0'0,"1"0"0,0 0 0,0 2 0,-1 3 0,1 5 0,-6 4 0,-1 2 0,-2 0 0,-3-1 0,3 6 0,-2 0 0,-2-1 0,-1-3 0,-2-1 0,0-1 0,0 1 0,0 0 0,-7 0 0,-3-2 0,-3-2 0,3-2 0,-4-1 0,4 1 0,-4-3 0,-2 0 0,5-5 0,1 3 0,-1-3 0,-4-2 0</inkml:trace>
  <inkml:trace contextRef="#ctx0" brushRef="#br0" timeOffset="35">11022 6476 12287,'7'1'0,"-5"5"0,-7 4 0,-4 4 0,-2 9 0,-3 5 0,2 5 0,2 4 0,1 5 0,-3-6 0,3-1 0,2-2 0,2-1 0,5-2 0,0-4 0,0-5 0,7 1 0,3-2 0,4-6 0,2-6 0,0-1 0,-1 2 0</inkml:trace>
  <inkml:trace contextRef="#ctx0" brushRef="#br0" timeOffset="36">11274 6444 12287,'0'16'0,"0"0"0,0 1 0,0 4 0,0-2 0,0 8 0,0-1 0,0-2 0,0 6 0,0-6 0,1 1 0,5-4 0,-3 0 0,6-4 0,0-3 0,-1 0 0,3-7 0,5-2 0,-1-3 0,8-9 0,1-2 0</inkml:trace>
  <inkml:trace contextRef="#ctx0" brushRef="#br0" timeOffset="37">11651 6397 12287,'-7'18'0,"-4"3"0,-8 3 0,-3 9 0,-1 2 0,0 2 0,-5 6 0,2 3 0,-4 5 0,-1 1 0,5 9 0,-1-14 0,1 0 0,2-3 0,1 3 0,7-7 0,1-3 0,-1 0 0,2-4 0,2-5 0,1-2 0,8-7 0,-3 2 0,6-23 0,6-8 0,2-15 0,8 1 0</inkml:trace>
  <inkml:trace contextRef="#ctx0" brushRef="#br0" timeOffset="38">11981 6146 12287,'9'7'0,"-2"1"0,-9 10 0,-1 1 0,-3 2 0,-6 9 0,3-1 0,-1 6 0,-1 0 0,6-2 0,-4-1 0,2-2 0,4-4 0,-4 2 0,2-7 0,1-2 0,3-7 0,1-1 0,-7-8 0,-2 4 0</inkml:trace>
  <inkml:trace contextRef="#ctx0" brushRef="#br0" timeOffset="39">11840 6397 12287,'15'9'0,"1"-4"0,0-5 0,0-3 0,-1-3 0,4-6 0,1 3 0,-3-1 0,2-1 0,1 1 0,-5-4 0,1 4 0,0-4 0,-1 3 0,-6 4 0,-7 7 0,-9 11 0,-2 4 0,-3 6 0,-7 2 0,-4 5 0,0-2 0,1 2 0,-5 0 0,6-2 0,1-3 0,-3 0 0,5-6 0,-3 2 0,4-6 0,6-1 0,1-7 0,6-14 0,-3-8 0</inkml:trace>
  <inkml:trace contextRef="#ctx0" brushRef="#br0" timeOffset="40">11887 6334 12287,'9'7'0,"-2"2"0,-6 8 0,3 3 0,1 1 0,5 0 0,-4-4 0,-3 4 0,6-4 0,0 4 0,1-3 0,1-2 0,-1-1 0,6 1 0,0 7 0,-1 1 0</inkml:trace>
  <inkml:trace contextRef="#ctx0" brushRef="#br0" timeOffset="41">12406 6334 12287,'0'-7'0,"0"7"0,0 11 0,0 8 0,-6 5 0,-2 11 0,-5 6 0,-4 6 0,-2 3 0,3-3 0,0 1 0,1-1 0,4-2 0,2-3 0,1-7 0,-1-7 0,5 0 0,-1-7 0,3-2 0,2-1 0,14-10 0,4-1 0</inkml:trace>
  <inkml:trace contextRef="#ctx0" brushRef="#br0" timeOffset="42">12610 6507 12287,'0'16'0,"0"0"0,0-1 0,0 1 0,2 0 0,3-1 0,-1 1 0,6 0 0,0 0 0,-1-1 0,5 1 0,-3 0 0,3-2 0,1-4 0,-1 4 0,-1-5 0,-3 0 0,2-4 0,2 2 0,2-2 0,0-1 0,-6-3 0,1-1 0,-1 0 0,6 0 0</inkml:trace>
  <inkml:trace contextRef="#ctx0" brushRef="#br0" timeOffset="43">12909 6491 12287,'-26'27'0,"1"-1"0,1 0 0,-1-1 0,1 4 0,-2-4 0,5-1 0,3-3 0,2 2 0,1-2 0,1-2 0,3-2 0,4-1 0,7 0 0,0 0 0,0-6 0,2-1 0,3-2 0,11-2 0,8-5 0</inkml:trace>
  <inkml:trace contextRef="#ctx0" brushRef="#br0" timeOffset="44">13208 6491 12287,'0'16'0,"0"2"0,0 3 0,0 3 0,0 7 0,0 1 0,0-1 0,0 1 0,-2 1 0,-3 2 0,-6 2 0,-3-1 0,-3-4 0,-4-1 0,-6 1 0,-2 2 0,-3-2 0,-6 10 0,-2-9 0</inkml:trace>
  <inkml:trace contextRef="#ctx0" brushRef="#br0" timeOffset="45">17107 6020 12287,'1'9'0,"5"-4"0,4-3 0,4-2 0,2 0 0,7 0 0,1 0 0</inkml:trace>
  <inkml:trace contextRef="#ctx0" brushRef="#br0" timeOffset="46">17531 6083 12287,'16'0'0,"0"0"0,6-7 0,3-2 0</inkml:trace>
  <inkml:trace contextRef="#ctx0" brushRef="#br0" timeOffset="47">17861 6083 12287,'11'0'0,"-1"0"0,-6 0 0,3 0 0,0 0 0,3 0 0,4 7 0,2 2 0</inkml:trace>
  <inkml:trace contextRef="#ctx0" brushRef="#br0" timeOffset="48">18239 6114 12287,'15'0'0,"1"0"0,-5 0 0,-1 0 0,-5 0 0,6 0 0,1 0 0,-3 0 0,1 0 0,3 0 0,1 0 0,1 0 0</inkml:trace>
  <inkml:trace contextRef="#ctx0" brushRef="#br0" timeOffset="49">18679 6099 12287,'9'0'0,"-2"0"0,-14 7 0,-2 1 0</inkml:trace>
  <inkml:trace contextRef="#ctx0" brushRef="#br0" timeOffset="50">19654 6051 12287,'-11'0'0,"1"0"0,5 0 0,-6 0 0,6 0 0,-6 0 0,3-1 0,-5-3 0,3-1 0,-1 0 0,-3 3 0,4-3 0,-4 3 0,5-5 0,1 0 0,-6 3 0,3-6 0,-3-2 0,-2 3 0,1-1 0,-1-3 0,0-1 0,1-1 0,-1-1 0,0 0 0,2 0 0,2 2 0,1 4 0,6-4 0,-4 4 0,1-4 0,-1-2 0,4 2 0,-4 2 0,0 1 0,0-1 0,6-2 0,-4-2 0,0 1 0,0-1 0,-5 0 0,1 0 0,8 1 0,-2-1 0,3 0 0,2 1 0,0-1 0,0 0 0,0 0 0,-5 1 0,-1-1 0,3 0 0,1 1 0,2-1 0,0-2 0,0-1 0,0-2 0,0-2 0,0 4 0,0-2 0,0 2 0,0 2 0,0 1 0,0 0 0,5 0 0,1 1 0,-3-1 0,-1 6 0,0 1 0,1 0 0,2 0 0,1-1 0,-6-6 0,0 0 0,5 1 0,2-1 0,0 0 0,0 1 0,3-1 0,-3 0 0,0 0 0,0 1 0,5-1 0,-3 0 0,2 1 0,-1-1 0,-5 0 0,4 0 0,-2 1 0,4-1 0,-4 0 0,1 1 0,3-1 0,5 2 0,-1 3 0,-4-3 0,-1 4 0,2-2 0,2 1 0,-3-1 0,-1 5 0,3-2 0,1-3 0,1-2 0,1-2 0,0 1 0,5 1 0,0 1 0,-2 3 0,-2-2 0,4 3 0,0-1 0,-1-1 0,-3 2 0,-1-3 0,-1 5 0,1 0 0,0 0 0,0 0 0,-1 4 0,1-3 0,0 1 0,-1 5 0,3 0 0,3 0 0,-4 0 0,6 0 0,-2 0 0,0 0 0,0 0 0,-4 2 0,3 1 0,1 3 0,0 4 0,-6-3 0,1 2 0,0 3 0,-1 2 0,1 2 0,0-2 0,0-4 0,-1 9 0,1-3 0,0 2 0,0-1 0,-1-1 0,1 1 0,0 2 0,-1 2 0,-1 6 0,-1-5 0,-5 1 0,-1 0 0,4 3 0,-4-3 0,0-1 0,0 1 0,5 3 0,-3-3 0,1 0 0,1-1 0,-8 5 0,4-5 0,-2 3 0,1 3 0,-1 0 0,-5 0 0,0-4 0,0-1 0,0 5 0,0-2 0,0 3 0,0 3 0,0-2 0,0-2 0,0-4 0,0-1 0,0 3 0,0-3 0,-2 1 0,-3 4 0,3-4 0,-5 1 0,2-1 0,0 1 0,-6-6 0,4 4 0,-1-2 0,-5 0 0,1 5 0,0-5 0,1-2 0,-1-2 0,-2-1 0,-2 0 0,1 0 0,-1-1 0,0 1 0,1-2 0,-1-2 0,0-1 0,-5-1 0,-2 6 0,1 0 0,-1-1 0,-3-4 0,5-2 0,0-1 0,-2 1 0,4-5 0,-6 1 0,3-3 0,3-2 0,-4 0 0,2 0 0,2 0 0,1 0 0,2 0 0,1 0 0,-1 0 0,0 0 0,8 0 0,-6 7 0,5 1 0</inkml:trace>
  <inkml:trace contextRef="#ctx0" brushRef="#br0" timeOffset="51">20000 6161 12287,'0'-17'0,"-7"10"0,-2 16 0</inkml:trace>
  <inkml:trace contextRef="#ctx0" brushRef="#br0" timeOffset="52">20723 6161 12287,'0'-15'0,"0"-1"0</inkml:trace>
  <inkml:trace contextRef="#ctx0" brushRef="#br0" timeOffset="53">21006 6146 12287,'-9'-7'0,"2"5"0,7-5 0,7 7 0,2 0 0</inkml:trace>
  <inkml:trace contextRef="#ctx0" brushRef="#br0" timeOffset="54">21430 6209 12287,'16'-7'0,"0"5"0,0-3 0,-1 3 0,3 2 0,3 0 0,-4 0 0,6 0 0,0-7 0,1-2 0</inkml:trace>
  <inkml:trace contextRef="#ctx0" brushRef="#br0" timeOffset="55">21839 6177 12287,'16'0'0,"0"0"0,-1 0 0,1 0 0,2 0 0,1 0 0,2 0 0,-2 0 0,4 0 0,-2-2 0,-2-1 0,-2-2 0,6-1 0,2 6 0</inkml:trace>
  <inkml:trace contextRef="#ctx0" brushRef="#br0" timeOffset="56">22374 6161 12287,'10'0'0,"1"0"0,-6 0 0,6 0 0,1 0 0,-4 0 0,3 0 0,1 0 0,2 0 0,2 0 0,0 0 0,-1 0 0,1 0 0,0 0 0,0 0 0</inkml:trace>
  <inkml:trace contextRef="#ctx0" brushRef="#br0" timeOffset="57">22783 6161 12287,'15'0'0,"-4"0"0,-1 0 0,3 0 0,1 0 0,1 0 0,1 0 0,0 0 0,-1 0 0,1 0 0,0-7 0,0-1 0</inkml:trace>
  <inkml:trace contextRef="#ctx0" brushRef="#br0" timeOffset="58">23081 6161 12287,'16'0'0,"0"0"0,0 0 0,-1 0 0,1 0 0,0 0 0,-1 0 0,3 0 0,3 0 0,-4 0 0,6 0 0,0 0 0,-6 0 0,6 0 0</inkml:trace>
  <inkml:trace contextRef="#ctx0" brushRef="#br0" timeOffset="59">23506 6161 12287,'16'0'0,"-1"0"0,1 0 0,0 0 0,-1 0 0,1 0 0,0 0 0,0 0 0,-6 0 0,1 0 0,1 0 0,-3 0 0,1 0 0,1 0 0,4 0 0,1 0 0,0 0 0,-1 0 0,1 0 0,0 0 0,0 0 0,5 0 0,0 0 0,-2 0 0,-2 0 0,6 0 0,1 0 0</inkml:trace>
  <inkml:trace contextRef="#ctx0" brushRef="#br0" timeOffset="60">23962 6161 12287,'16'0'0,"-1"0"0,1 0 0,0 0 0,-1 0 0,1 0 0,0 0 0,0 0 0,-1 0 0</inkml:trace>
  <inkml:trace contextRef="#ctx0" brushRef="#br0" timeOffset="61">24166 6177 12287,'16'0'0,"0"0"0,-1 0 0,1 0 0,0 0 0,0 0 0,-1 0 0,1 0 0,0 0 0,-1-7 0,1-2 0</inkml:trace>
  <inkml:trace contextRef="#ctx0" brushRef="#br0" timeOffset="62">24575 6177 12287,'16'0'0,"-1"0"0,1 0 0,7-7 0,1-2 0</inkml:trace>
  <inkml:trace contextRef="#ctx0" brushRef="#br0" timeOffset="63">24874 6161 12287,'22'0'0,"3"0"0</inkml:trace>
  <inkml:trace contextRef="#ctx0" brushRef="#br0" timeOffset="64">25125 6146 12287,'16'0'0,"0"0"0,-1 0 0,1 0 0,0 0 0,0 0 0,-1 0 0,1 0 0,0 0 0,1-2 0,2-2 0,2-1 0,0 0 0,-5 5 0,0 0 0,0 0 0,-1 0 0,1 0 0</inkml:trace>
  <inkml:trace contextRef="#ctx0" brushRef="#br0" timeOffset="65">25738 6114 12287,'16'0'0,"-7"0"0,-2 0 0,-7 0 0</inkml:trace>
  <inkml:trace contextRef="#ctx0" brushRef="#br0" timeOffset="66">26383 6224 12287,'-10'0'0,"-1"0"0,8 0 0,10 0 0,10 0 0,15 0 0</inkml:trace>
  <inkml:trace contextRef="#ctx0" brushRef="#br0" timeOffset="67">26698 6209 12287,'0'15'0,"0"-6"0,0-2 0,1-7 0,5 0 0,9 0 0,10 0 0</inkml:trace>
  <inkml:trace contextRef="#ctx0" brushRef="#br0" timeOffset="68">26902 6240 12287,'0'9'0,"2"-2"0,3-7 0,5 0 0,-1 0 0,2 0 0,1 0 0,2 0 0,2 0 0,-1 0 0,1 0 0,0 0 0,-1 0 0,1 0 0,0 0 0,0 0 0,-1-7 0,1-2 0</inkml:trace>
  <inkml:trace contextRef="#ctx0" brushRef="#br0" timeOffset="69">27295 6271 12287,'0'0'0</inkml:trace>
  <inkml:trace contextRef="#ctx0" brushRef="#br0" timeOffset="70">15896 4354 12287,'0'0'0</inkml:trace>
  <inkml:trace contextRef="#ctx0" brushRef="#br0" timeOffset="71">15534 6869 12287,'-15'0'0,"4"1"0,1 5 0,-1-5 0,-3 6 0,2-1 0,2-1 0,4 2 0,-4-4 0,-2 3 0,-2 4 0,-2-5 0,0 1 0,1-6 0,-1 0 0,0 0 0,-1-2 0,-3-2 0,-1-1 0,-5-5 0,5 3 0,0-2 0,-1-3 0,4-1 0,-3 1 0,2 2 0,-2-2 0,3-2 0,-1-2 0,5 0 0,4 0 0,1 1 0,-1-1 0,3-2 0,0-2 0,5 0 0,-3-4 0,3-1 0,2 1 0,0 3 0,0-5 0,0 0 0,0 1 0,0-5 0,0 6 0,0-2 0,0 0 0,2 5 0,1-6 0,2 1 0,-1 2 0,3-4 0,0 7 0,0 2 0,0 1 0,0 3 0,-4-1 0,4 0 0,2 0 0,2 1 0,4 1 0,1 3 0,0-1 0,-1 5 0,1-2 0,0-3 0,5 3 0,0 1 0,0-1 0,1 0 0,-4 6 0,5-3 0,-2 3 0,0-2 0,0 3 0,-4-3 0,2 3 0,2 2 0,0 0 0,-5 0 0,0 0 0,-1 0 0,1 0 0,-2 2 0,-2 1 0,-1 2 0,-1 6 0,6-4 0,0 0 0,-1 0 0,-4 3 0,-1-3 0,3 0 0,1 0 0,1 6 0,1-3 0,0 4 0,-1 2 0,-1 1 0,-1 2 0,-3 2 0,-5 2 0,4-4 0,0 4 0,0 1 0,-4-3 0,4 4 0,-2-1 0,-4 1 0,4-4 0,-2 3 0,-1 1 0,-3-1 0,-1 0 0,0 4 0,-1-1 0,-5 1 0,3-4 0,-7 0 0,-3 1 0,-1-1 0,-1-3 0,-1 4 0,-2-3 0,-3-2 0,-1-3 0,-6-1 0,3 0 0,3-1 0,-5 1 0,5 0 0,-1-2 0,0-4 0,2 4 0,6-5 0,-1 7 0</inkml:trace>
  <inkml:trace contextRef="#ctx0" brushRef="#br0" timeOffset="72">16195 6979 12287,'-16'0'0,"7"0"0,2 0 0,20-2 0,2-3 0,12-4 0,-3-7 0</inkml:trace>
  <inkml:trace contextRef="#ctx0" brushRef="#br0" timeOffset="73">16352 6947 12287,'0'9'0,"0"-2"0,7-7 0,4 0 0,2 0 0,3 0 0,0 0 0,0 0 0,-1 0 0</inkml:trace>
  <inkml:trace contextRef="#ctx0" brushRef="#br0" timeOffset="74">16556 6963 12287,'9'7'0,"-2"-5"0,0 5 0,2-7 0</inkml:trace>
  <inkml:trace contextRef="#ctx0" brushRef="#br0" timeOffset="75">15519 4150 15491,'7'8'-431,"3"-3"1,4-3 490,2-2 0,0 0 0,-1 0 0</inkml:trace>
  <inkml:trace contextRef="#ctx0" brushRef="#br0" timeOffset="76">15880 4212 12287,'-15'-15'0,"-1"6"0,14 2 0,4 7 0</inkml:trace>
  <inkml:trace contextRef="#ctx0" brushRef="#br0" timeOffset="77">25959 18044 28538,'0'9'-4056,"0"-2"1,-7-7 5407,-4 0 0,2 0-677,-1 0 1,-1 0-432,-4 0 0,1-2 1,2-1-349,1-3 0,6-4 0,-6 5 0,1-1 68,1-1 0,-5 6 0,5-6 0,-1 1-5,-1 1 0,1-5 0,-6 4 0,0 3-51,1 1 0,-1-3 0,0-2 603,1-2 0,-1 6 0,0-4-689,0 0 0,1 0 0,-1-5-39,0 1 0,1 1 1,1-6-1,1 0-81,3 0 0,1 1 0,-3-1 0,1 0 159,-1 1 0,3-1 0,-1-2 0,-1-1-73,3-2 1,-4 0 0,5 4 0,0-2-11,0-2 1,-4 0 0,4 3 0,0-1-133,0-2 1,2 0-1,3 4 1,-1-3 26,-3-1 1,1 1-1,5 2 1,0-1-48,0-2 1,0 0 0,0 3 0,0-1 82,0-2 1,0 0 0,0 6 0,2-1 110,3 0 1,-1-5 0,6-1 157,2-3 1,2 4 0,2-3 0,-2 1 49,-4 4 0,4 0 0,-3-1 0,1-1 26,-1 2 1,3 2-1,-6 1 1,3 0 28,-1 1 1,-4-1-1,4 2 1,2 2-1,1 1 112,-3-1 1,4 0 0,-4-1-1,4 5 503,2 1 1,0-5-438,0 1 1,-1 2-1,1 1 1,0-1-1,-1 2 41,1 0 0,0-4 0,0 6 0,-1 2-46,1 1 1,0-3-1,1-2 1,3 0-3,0 0 0,1 1 0,-3 6 0,1-1 16,2-5 1,0 5 0,-5-4 0,-1 3 38,1 2 1,0 0-1,0 0 1,-1 0-56,1 0 0,0 0 0,0 0 0,-1 0-98,1 0 1,0 0 0,-1 0 0,1 2-52,0 3 0,0-4 0,-1 6 0,1-1-88,0-1 0,0 5 0,-1-3-75,1 2 1,0-4 0,-1 6-1,1 1 1,-2 2-148,-3 2 1,3 0 0,-4-1 0,4 1-41,2 0 0,-6 5 0,1 0 0,-1 0-94,-1 1 0,5-4 0,-5 4 0,1 1-54,1 3 0,-6 2 1,4 0-1,-2-2-174,-4 2 1,4-3 0,-2 1 247,-1 2 1,-2 2 0,-2-1 0,0 1 0,-2 0-19,-3 3 1,1 2 0,-6-6 0,-3-1 120,-1-1 1,0-1-1,0 5 1,2-1 150,0-4 1,-11 2-1,7-5 1,-3-1 93,-3 1 0,2 3 1,-6-5-1,-2-1 188,-2-3 0,1-1 0,1-1-1,2 1 1,-1 0 0,-4 0 0,0-1 314,-1 1 0,6-5-219,0-1 1,-7 7 0,-8 8 0</inkml:trace>
  <inkml:trace contextRef="#ctx0" brushRef="#br0" timeOffset="78">20251 18390 31540,'-8'0'0,"-1"0"0,4 0 0,-4 0 0,-7 0 0,6 0 0,-1 0 0,1 0 0,-6 0 0,0 0-77,0 0 1,6-2-1,1-3 1,1-4-443,-1 0 0,-2-3 0,-4 5 241,-1-2 0,0-1 0,0-4 0,2 2-88,4 1 1,-4 3 0,5-5 0,-1 3-54,-1-2 0,1-2 1,-4-2-1,2 0-35,1 1 1,1-1 0,-4 0-1,1 0-35,3 1 1,-1-6-1,-3 0 1,2 2-7,2 1 0,1 2 0,-3-1 0,3-2-18,2-2 0,-3-2 0,3 4 0,0-4 237,0-1 0,1-1 0,6-3 0,-1 2-149,-5-2 1,5 4 0,-5-1 0,5 1 81,1-1 0,-6 1 0,1-2 0,2 3 82,1 0 1,-3 6 0,-1-6 0,3 2-7,1 0 1,2-5 0,0 3 0,0-1 63,0-4 1,0 3-1,0 1 1,0 0 32,0-1 1,2 4 0,1-3-1,4-1 216,2 1 0,-4 5 1,4-2-1,0 3 137,0 2 0,-6 1 0,4-1 0,-2 0 54,1 1 1,6-1-1,-3 0 1,1 0 58,1 1 0,-1-6 0,6 0 1,-1 2 11,1 1 0,-5 2 1,-1 1-1,2-1 83,2 0 0,2 1 0,0-1 0,0 0-21,-1 0 0,-1 1 0,0-1 0,-2 0-29,1 0 1,4 3 0,-5 0-1,6 3 25,3-2 1,0 3 0,-4-2 0,2 1-22,2 1 1,6-5-1,-5 4 1,1-3-14,0 3 0,5-4 0,-2 5 0,4-1-3,1-1 0,0 3 1,1-5-1,-1 5-13,1 1 0,-2-4 0,-3 4 0,-2-2-82,-2-3 1,3 5 0,-3 0 0,-1 2 27,1 0 0,5-6 0,-4 4 0,3 0-3,-1 0 0,-2-3 0,6 3 0,-2 0-144,0 0 1,5-4 0,-5 4 0,3 0-6,1 0 1,8-3 0,-8 3-1,1 0-18,0 0 1,-2-3 0,1 3-1,-1 0-18,1 0 1,-3 1 0,-1 5 0,-3-3-14,-2-1 0,4 0 1,0 5-1,1 0 58,-2 0 1,4-6 0,-4 1 0,2 2-25,-2 1 1,4 2-1,-4-2 1,3-1-24,3-3 0,-1 1 1,1 3-1,-1-1-7,1-2 0,-1 0 0,1 5 0,-1-2-20,0-3 0,1 3 0,-1-3 0,-1 3 19,-4 2 1,4 0 0,-4 0 0,4 0-37,1 0 1,1 0 0,-1 0-1,1 0-1,-1 0 0,1-2 0,-1-1 1,0-3-42,1 3 1,-1 1 0,1 2 0,-1 0-14,1 0 1,-3-5 0,-1 0 0,-1 1 44,0 2 1,3 2 0,2 0 0,-1 0-2,1 0 1,-1 0-1,0 0 1,1 0-12,-1 0 0,1 2 0,1 2 0,0 1-33,-1-2 1,3-1 0,-9-2-1,2 0 24,-2 0 0,4 2 0,-4 1 0,3 3-40,3-3 1,-2-1 0,-1 0 0,-1 1 17,0 2 1,11 1 0,-8-6-1,2 0 21,0 0 0,-1 5 0,-1 0 0,1-2-39,-1-1 1,-1 3 0,-2 1 0,-2-3 19,2-1 0,2 0 0,1 1 1,-1 4-51,-4 2 1,4-6 0,-4 4 0,4-1 23,1-1 0,1 5 0,-1-3 0,-1 0-38,-4 0 1,4 4 0,-4-6 0,4 0 53,1 2 1,-1-3 0,-2 4 0,-2 1-72,2 0 1,-4 0 0,1 3 0,-3-2-75,-2 3 0,4-1 0,1 0 0,-1-1 8,-3 1 1,2 2-1,-1 0 1,3-2 2,3-2 0,-5 1 0,-1 5 0,-1-1-2,0 1 0,5 0 1,-3-1-1,0-1 55,-1-3 0,5 3 0,-6-4 0,-2 4-67,-2 2 1,4 0-1,0-1 1,-2 1-36,-1 0 1,3 0 0,0-1 0,-2 1 37,-1 0 0,3 5 0,1 1 0,1 1 32,0 0 1,-2 0-1,-4-4 1,2 3-22,2 3 0,0-4 0,-5 3 0,0 1-75,-1-1 0,1-3 0,0 4 0,0-1 52,-1 1 0,1-1 0,0 4 0,-2-4-148,-4-1 0,2 9 1,-6-5-1,-1 1-10,2 2 0,-5-2 1,5 2-1,-2-2 7,0 0 0,2 5 1,-3-7-1,1 2-4,-2-2 1,-1 4 0,-2-6 0,0 2-31,0 1 1,0-6-1,-2 5 1,-1 0 99,-2-2 0,-8 1 0,5-6 0,-3 2 146,1-2 1,-1 4 0,-5 0 0,1-1 87,-1 1 1,0-2 0,1-5 0,-1 1 102,0 4 1,0-3-1,1 3 1,-3-2 143,-3 2 0,4-4 0,-6 4 0,2-3 40,0-3 1,-5 6 0,5 0 0,0-1 58,-2-3 1,4-1 0,-5-1 0,-1-1 159,1-3 1,-1 3-1,-3-4 1,2 3-37,-2-3 0,-2 4 0,-1-4 0,0 3-65,-1-3 0,1 2 1,-1-5-1,1 2-85,-1 3 0,1 1 0,-1-1 0,1-2-22,0 2 1,-1 1-1,1-1 1,-1-2-30,1 3 1,-1-5 0,-1 3-1,-2-1-17,-1-1 0,-1 3 1,5-5-1,1 0-7,-1 0 0,1 4 0,0-4 1,-1 0-95,1 0 0,-6 3 1,-1-3-1,-1 0-15,1 0 1,-6 4-1,4-4 1,-2 0-34,0 0 1,5 3 0,-3-3 0,2 0 26,3 0 1,-4 0 0,3-4 0,1 3 10,2-3 1,-1 4 0,-1-2 0,-3-1 3,-2-2 1,5 3 0,-4 0 0,3-1-24,-1-3 1,-5 5-1,4-1 1,-1-2-11,1-1 1,-4 3 0,3 1 0,1-1-17,0 2 0,-4-5 0,3 3 1,1-3 42,-1-2 0,-10 0 0,2 0 0,-2 0 8,0 0 0,-3 0 0,-4 0 0,-3-2 16,-6-3 0,4 3 0,2-5 0,-4 2-31,-4-1 1,-1-4-1,4 5 1,-3 1-8,-1 2 0,-5-3 1,1 0-1,-1 1-7,-2 3 1,-13-5-1,6-1 1,-4 0-45,3 0 0,-3-6 1,2-1-1,4-7-92,5-4 0,-2 1 0,3-6 0,-2 0-165,-3-3 0,7-2 0,4 2 17,4-4 1,8 2 0,3-5 0,4 2 0,4 3-1132,3 2 988,-3-6 0,4-1 0,-6-7 0</inkml:trace>
  <inkml:trace contextRef="#ctx0" brushRef="#br0" timeOffset="79">20393 18343 32556,'9'-33'-9831,"-3"3"9233,1 21 0,-3 2 0,5 9 0,-1 1 799,1 3 0,-5 1 1,3-4-1,0 2 158,3-1 0,1-1 0,4 1 60,8 1 0,5-7 1,3-6-1</inkml:trace>
  <inkml:trace contextRef="#ctx0" brushRef="#br0" timeOffset="80">20943 18311 32556,'9'0'-839,"12"-7"0,-4-1 0</inkml:trace>
  <inkml:trace contextRef="#ctx0" brushRef="#br0" timeOffset="81">21399 18358 24956,'14'-7'0,"-2"-1"-751,-1-1 0,-6 2 213,5 7 0,-6-14 0,3-3 0</inkml:trace>
  <inkml:trace contextRef="#ctx0" brushRef="#br0" timeOffset="82">21902 18358 32210,'16'0'-839,"0"-7"0,-1-1 1</inkml:trace>
  <inkml:trace contextRef="#ctx0" brushRef="#br0" timeOffset="83">22232 18358 32210,'16'9'-871,"-5"-2"1,-1-7 0,2-2 803,2-3 0,2 3 1,0-3-11,-1 3 1,-1 1-236,-3-5 0,3-2 1,-5-8-1</inkml:trace>
  <inkml:trace contextRef="#ctx0" brushRef="#br0" timeOffset="84">22798 18343 32045,'16'0'0,"0"0"0,0 0 0,-1 0-193,1 0 0,7-7 0,1-2 0</inkml:trace>
  <inkml:trace contextRef="#ctx0" brushRef="#br0" timeOffset="85">23317 18374 32021,'25'0'0,"-4"0"-263,-4 0 1,4-5 0,0 0 0,-2 1 136,-1 2 1,-3 1 0,1-3-225,0-1 0,0-7 0,-1 3 0</inkml:trace>
  <inkml:trace contextRef="#ctx0" brushRef="#br0" timeOffset="86">23930 18343 31697,'16'0'-17,"0"0"0,0 0 1,-1 0-309,1 0 0,0-7 0,-1-2 1</inkml:trace>
  <inkml:trace contextRef="#ctx0" brushRef="#br0" timeOffset="87">7783 18186 30854,'-16'0'0,"8"0"-1410,1-7 0,14 5 0,5-3 1,5 3 1777,4 2 1,13 0 0,-1 0 0,3 0-161,3 0 0,10 0 0,1 0 1,8 0-71,7 0 1,8 0 0,0 0 0,4 0-40,2 0 0,0 0 0,-1 0 0,1 2-49,-1 3 0,1-3 0,1 5 1,3-2-69,0 0 0,-38-2 0,-1-1 0,42-2 0,0 0 18,-1 0 0,1 0 0,-4 0 0,4 0 528,1 0 1,-5 0 0,5 0-1,-1 0-534,-2 0 1,3 0-1,-13 0 1,1 0 11,-2 0 0,7 0 0,-4 0 0,-1 0 4,2 0 1,-2 0 0,1 0 0,0 0 6,-1 0 1,3 0-1,-8 0 1,0 0 17,0 0 1,3 2 0,-5 1-1,1 3-16,1-3 0,-6 1 0,6-1 0,-4 2-13,-3-1 1,4-2 0,-10-1 0,4 3-1,2 1 1,4 0 0,-3-5 0,-1 0 16,4 0 0,-4 2 1,5 2-1,-4 1-7,-1-2 0,0-1 0,2-2 0,-1 0 19,-1 0 1,7 0-1,-9 0 1,2 2-32,4 3 0,-3-3 0,-3 3 0,0-3 35,4-2 0,2 0 0,-5 0 1,0 0 12,-5 0 0,8 2 0,-8 1 0,-1 2-22,0-1 0,-5-2 0,7-2 1,-1 0 19,-1 0 0,5 0 1,-3 0-1,3 0-26,2 0 1,0 0 0,0 0 0,1 0-21,5 0 1,-10-6 0,2 1 0,-7 2-24,-8 1 0,1 2 1,-7-2-1,0-1-37,-3-3 1,-11 1-1,-3 5 38,-1 0 13,-4 0 0,-2 2-65,-11 3 21,-3-3 0,5-2 1,1-9-1</inkml:trace>
  <inkml:trace contextRef="#ctx0" brushRef="#br0" timeOffset="88">15362 18217 31531,'0'-26'-9831,"0"0"8196,0 6 0,0 15 0,-4 10 2124,-6 6 1,-8-4 0,-13 0-1</inkml:trace>
  <inkml:trace contextRef="#ctx0" brushRef="#br0" timeOffset="89">27782 8802 12287,'-15'0'0,"-1"0"0,0 0 0,1 0 0,6 0 0,4 0 0,10 2 0,5 3 0,1-3 0,3 3 0,3-3 0,4-2 0,0 1 0,5 3 0,4 1 0,3 0 0,4-5 0,5 0 0,3 0 0,4 0 0,4 0 0,2 0 0,1 0 0,4-5 0,-6 0 0,2 1 0,3 3 0,1-1 0,-1-2 0,-1-1 0,1 2 0,2 1 0,2 2 0,0 0 0,0 0 0,0 0 0,0 0 0,0-2 0,-1-3 0,0 3 0,-3-3 0,-3 3 0,-2 2 0,4-5 0,-4 0 0,0 1 0,0 3 0,6-5 0,-3 1 0,4 2 0,2 1 0,-2 2 0,-1-2 0,-4-1 0,-2-3 0,4 1 0,-4 5 0,0-2 0,0-3 0,4 3 0,-4-3 0,0 2 0,0-3 0,-1 5 0,-5-5 0,1 5 0,-1 1 0,6 0 0,-11 0 0,1 0 0,1 0 0,4 0 0,2 0 0,-2 0 0,2 0 0,4 0 0,0 0 0,-1 0 0,0 0 0,-2 0 0,-3 0 0,0 0 0,-2 0 0,4 0 0,-9 0 0,2 0 0,-2 0 0,1 0 0,-4-2 0,-1-2 0,1-1 0,2 0 0,-2 5 0,-1-2 0,1-3 0,3 3 0,-6-3 0,-2 1 0,-6-1 0,-1 4 0,-6-5 0,-1 5 0,-3 1 0,-10 0 0,-7-2 0,-9-3 0,-5 1 0,-1-6 0,-1-3 0,-7-1 0,-1-1 0</inkml:trace>
  <inkml:trace contextRef="#ctx0" brushRef="#br0" timeOffset="90">32106 8519 12287,'0'-16'0,"7"8"0,4 2 0,3 5 0,1 1 0,1 0 0,0 0 0,0 0 0,-1 1 0,3 3 0,3 3 0,5 2 0,-2-4 0,1 5 0,-3 1 0,-2-2 0,-3 8 0,-1-3 0,-2 2 0,-4 3 0,3 5 0,-8-3 0,-2 0 0,-1 2 0,-2 0 0,-2 5 0,-3-4 0,-5-1 0,-4 5 0,-2-4 0,-2 2 0,-3 1 0,2-8 0,-7 2 0,-2-4 0,-2-1 0,4 0 0,2-1 0,1-1 0,4-3 0,-6-4 0,1-7 0</inkml:trace>
  <inkml:trace contextRef="#ctx0" brushRef="#br0" timeOffset="91">31807 9305 12287,'-7'-9'0,"-3"4"0,3 5 0,0 5 0,2 6 0,0 3 0,-6 3 0,6 4 0,0 4 0,-2-1 0,3 11 0,-5-4 0,2 3 0,4-1 0,1-2 0,2-1 0,0-4 0,0-5 0,7 2 0,4-2 0,3-2 0,1-9 0,1-4 0,0-5 0,-1-1 0,1-1 0,0-5 0,0-4 0,-1-4 0,1-9 0,0-3 0,-1-4 0,1-1 0,0-2 0,0-4 0,-2-3 0,-4 0 0,2 0 0,-6 5 0,-1-2 0,2 2 0,-5 2 0,1 3 0,-5 4 0,-3 5 0,-7 3 0,1 5 0,-3 0 0,-1 3 0,-6 6 0,0-1 0,2 3 0,1 2 0,2 0 0,1 2 0,-1 3 0,0 6 0,0 3 0,1 1 0,-1 1 0,0 0 0,2 5 0,2 0 0,3-2 0,2-1 0,-5-3 0,3 1 0</inkml:trace>
  <inkml:trace contextRef="#ctx0" brushRef="#br0" timeOffset="92">31650 9415 12287,'16'0'0,"5"0"0,0 0 0,-2 0 0,-1 0 0,4 0 0,3 0 0,1 0 0,0 0 0,-1 0 0,3 0 0,-4 0 0,-1 0 0,5 0 0,-4 0 0</inkml:trace>
  <inkml:trace contextRef="#ctx0" brushRef="#br0" timeOffset="93">31084 10138 12287,'0'-10'0,"0"-1"0,-5 11 0,0 4 0,-1 11 0,1 10 0,0 8 0,0 12 0,3 11 0,-1 2 0,-3-1 0,1-1 0,5 4 0,0-4 0,0-2 0,0-2 0,0-6 0,0-5 0,0-4 0,0-4 0,0-3 0,-2-4 0,-3-5 0,2-5 0,-8-6 0,8-4 0,-3-13 0,3-7 0,-2-6 0,3-8 0,-5 1 0,2-7 0,-1-2 0,-6-8 0,3 4 0,-6-7 0</inkml:trace>
  <inkml:trace contextRef="#ctx0" brushRef="#br0" timeOffset="94">30943 10405 12287,'15'-31'0,"-1"1"0,-3 4 0,3 0 0,-2 8 0,6 4 0,3 0 0,-1 7 0,-4 2 0,0 3 0,0 2 0,-2 2 0,-2 3 0,-3 8 0,-2 6 0,-2 3 0,-5 6 0,0-1 0,0 1 0,-5 1 0,-2 3 0,0-3 0,0-2 0,-4-5 0,6-6 0,0 0 0,-2-1 0,5-4 0,-5-2 0,0-2 0,5-2 0,2-19 0,9-4 0</inkml:trace>
  <inkml:trace contextRef="#ctx0" brushRef="#br0" timeOffset="95">31336 10279 12287,'0'16'0,"-2"0"0,-3 0 0,1 5 0,-4 1 0,-1 1 0,0 0 0,4-2 0,-4-4 0,2 4 0,2-3 0,5 2 0,0-2 0,0-9 0,2-2 0,1-9 0,2-3 0,6 1 0,-6-6 0,0-3 0,2 0 0,-5-3 0,3 0 0,-1 0 0,1 1 0,-1-1 0,4 0 0,1 2 0,0 4 0,-4-2 0,5 6 0,-6 3 0,3 8 0,-2 6 0,0 2 0,1 8 0,-6 0 0,0-1 0,0-3 0,5-6 0,2-3 0,2-1 0,-4-1 0,5-6 0,3 0 0,-6-7 0,0-4 0,0-3 0,-6-9 0,6-1 0</inkml:trace>
  <inkml:trace contextRef="#ctx0" brushRef="#br0" timeOffset="96">31540 10279 12287,'9'7'0,"-4"4"0,-3 8 0,-2 4 0,0 1 0,0 4 0,0-3 0,0-1 0,0-1 0,0-4 0,0-1 0,0-3 0,0-6 0,0-4 0,0-10 0,0-6 0,0-2 0,0-3 0,2 0 0,3 0 0,-2 1 0,8-1 0,-1 0 0,-1 0 0,5 6 0,-5 0 0,1-1 0,1 2 0,-1-3 0,4 5 0,-3-2 0,-3 6 0,-2-2 0,-5 5 0,6 3 0,-1 4 0,-1 2 0,0-4 0,-5 6 0,0 1 0,0 2 0,0-4 0,2-1 0,1 0 0,3-1 0,-1-2 0,-5 4 0,0-6 0,0 1 0,0-10 0,5 1 0,0-6 0,1-1 0,1 2 0,-6-5 0,6 6 0,-1-3 0,-1 1 0,0 5 0,-5-6 0,2 9 0,3 2 0,-2 0 0,8 6 0,-6 1 0,6-2 0,-1 0 0,6-5 0,-7 0 0,-1 0 0,-2 0 0,-5-2 0,6-1 0,0-2 0,2-1 0,7 6 0,-1 0 0,1 0 0,-5 0 0,-1 0 0,-5 0 0,6 0 0,1 0 0,-3 6 0,1-1 0,3-2 0,-5 4 0,3-1 0,1-3 0,2-1 0,2-2 0,-1 0 0,-4 0 0,-1-2 0,3-3 0,-5 3 0,3-3 0,-6 3 0,6 2 0,-8-7 0,2-3 0,-3-4 0,0 0 0,1 1 0,3 3 0,1-1 0,-2-4 0,-3-1 0,3 2 0,-10 4 0,1 3 0,-6 7 0,6 1 0,-1 5 0,5-5 0,5 5 0,-1-5 0,6-1 0,2 0 0,2 0 0,0-1 0,-2-3 0,-1-1 0,-8-7 0,3 1 0,-5-3 0,6-9 0,2-1 0</inkml:trace>
  <inkml:trace contextRef="#ctx0" brushRef="#br0" timeOffset="97">32295 9808 12287,'0'-11'0,"0"4"0,0 7 0,0 13 0,0 8 0,-5 12 0,-2 5 0,0 8 0,0 4 0,-4 10 0,6-4 0,1-1 0,3-2 0,1-4 0,1-4 0,3-3 0,1-5 0,6-11 0,-6-5 0,-2-4 0,-1-1 0,-2-7 0,-7-2 0,-2-7 0</inkml:trace>
  <inkml:trace contextRef="#ctx0" brushRef="#br0" timeOffset="98">32122 10311 12287,'3'-14'0,"8"3"0,5 4 0,10 7 0,-3-1 0,-1-5 0,-4 5 0,4-6 0,-1 1 0,0 1 0,0 0 0,-5 5 0,0 0 0,-1 0 0,1 0 0,0 0 0,0 0 0,-1 2 0,1 3 0,-5-3 0,-3 5 0,-1 0 0,4-4 0,-6 8 0,0-6 0,-5 5 0,2-6 0,3 1 0,-1-3 0,6-2 0,2 0 0,2 0 0,-3 0 0,-2-2 0,-2-3 0,3 1 0,-3-4 0,0-1 0,0 0 0,0 6 0,-3-4 0,1 0 0,0 5 0,0-3 0,1 10 0,0-2 0,0 8 0,2-8 0,8 3 0,0-5 0,0-1 0,-6 0 0,-1 2 0,0 2 0,-1 1 0,-2 5 0,4-4 0,2-3 0,2-1 0,7-2 0,0 0 0,7 0 0,-3 0 0</inkml:trace>
  <inkml:trace contextRef="#ctx0" brushRef="#br0" timeOffset="99">28050 6287 12287,'0'-17'0,"0"-3"0,0-1 0,0 6 0,0 4 0,7 8 0,3-2 0,-3 10 0,0 7 0,-2 5 0,1 4 0,4 13 0,-3-1 0,2 5 0,3 6 0,-3 21 0,0 10 0,-1 10 0,-3-38 0,-1 2 0,-2 4 0,0 3 0,1 5 0,0 3 0,0 4 0,0 0 0,-1 5 0,1 1 0,2 6 0,0 1 0,-1-4 0,-1 0 0,1-2 0,-1 0-85,1-3 1,-1 1 0,1 3-1,-1 0 1,-1-7 0,0 0 0,1-4-1,-1-1 85,0-3 0,0 0 0,1-2 0,1-1 0,-2-3 0,1-2 0,-1-2 0,-1-2 0,0-2 0,0 0 0,-1 6 0,0-1 0,0-4 0,0-2 0,0 42 0,0-10 0,0-3 0,0-7 0,0-1 0,0-3 0,2-2 0,1-5 0,3-6 0,-3-8 0,4-4 0,-2-9 0,-1-4 0,-2-5 0,-2-4 0,0-10 0,0-9 0,0-12 0,-6-10 0,-1-13 0,0-5 0,0-3 0,-3-9 0,5-4 0,-1-3 0,6-2 0</inkml:trace>
  <inkml:trace contextRef="#ctx0" brushRef="#br0" timeOffset="100">28128 6350 12287,'-8'7'0,"2"3"0,-2 4 0,-1 4 0,-2 1 0,1 2 0,1 5 0,-3-5 0,3-2 0,2-1 0,-3-2 0,5-1 0,-1-1 0,-1-3 0,4-2 0,-8-6 0,-1 2 0,3 0 0,1-6 0,1-4 0,1-9 0,6-7 0,0 0 0,0-2 0,7 5 0,2-3 0,2 6 0,-1 4 0,-5-1 0,6 7 0,1 1 0,2 11 0,2 7 0,-1 6 0,1-1 0,5 3 0,2-1 0,0-1 0,-1-3 0,-1-1 0,-5-1 0,0 1 0,-1 0 0</inkml:trace>
  <inkml:trace contextRef="#ctx0" brushRef="#br0" timeOffset="101">27075 7152 12287,'0'15'0,"0"-4"0,-2-2 0,-3-2 0,3 0 0,-3-2 0,3-4 0,9 5 0,4-12 0,-3 3 0,1-7 0,0-1 0,0 2 0,-4-8 0,4 3 0,-1-2 0,1-3 0,-5 0 0,1 1 0,-2-1 0,3-2 0,-5-5 0,5 3 0,-5-1 0,-1-4 0,0 3 0,0-1 0,-1 0 0,-5 2 0,5-4 0,-6 5 0,1 0 0,1 0 0,-5 3 0,3 4 0,-2 0 0,4 2 0,-6 4 0,8 4 0,-3 12 0,3 6 0,-2 7 0,3 6 0,-3 8 0,3 3 0,2 6 0,0 2 0,2 0 0,3-4 0,5-2 0,4-1 0,2-7 0,0-4 0,0-5 0,-1-6 0,1-4 0,0-6 0,-1-3 0,1-2 0,0-2 0,0-3 0,-6-4 0,-1-7 0,-2 1 0,-4-1 0,4-5 0,0-2 0,0 1 0,0-1 0,-2 2 0,-5 5 0,0 1 0</inkml:trace>
  <inkml:trace contextRef="#ctx0" brushRef="#br0" timeOffset="102">27326 6649 12287,'0'-9'0,"0"2"0,0 19 0,0 4 0,2 8 0,2-1 0,1 0 0,-2-1 0,4 6 0,0-1 0,0 1 0,0-2 0,4 2 0,-4-7 0,0-2 0,0-2 0,5-1 0,-1-2 0,3-4 0,-4-3 0,0-8 0,3-5 0,-1 3 0,0-8 0,-1-1 0,-3-2 0,5-1 0,-3-1 0,-6 0 0,3 0 0,-7 1 0</inkml:trace>
  <inkml:trace contextRef="#ctx0" brushRef="#br0" timeOffset="103">27562 6539 12287,'0'15'0,"-1"3"0,-3 3 0,-1 5 0,0 4 0,5 3 0,0 2 0,0 1 0,1-4 0,5-6 0,2 0 0,1-1 0,5-4 0,-5-9 0,1-3 0,1-2 0,-6-2 0,5-5 0,3 0 0,-6-7 0,-2-4 0,-3-3 0,-2-1 0,5-1 0,0 0 0,-1 1 0,-3-1 0,-1 0 0,0-1 0,0-3 0,0-1 0,-1-5 0,-3 4 0,-1-3 0,1-3 0,-3 4 0,0-1 0,-1 3 0,2 1 0,-4 5 0,5 7 0,-4 6 0,2 6 0,-3 6 0,3 7 0,0-1 0,0 1 0,1 0 0,6-1 0,0-4 0,0-1 0,0-4 0,0 4 0,0 1 0,0 4 0</inkml:trace>
  <inkml:trace contextRef="#ctx0" brushRef="#br0" timeOffset="104">27562 6743 12287,'7'16'0,"-5"-6"0,5-1 0,0-2 0,-3-2 0,6-5 0,-1-7 0,3-2 0,-2-1 0,3-1 0,-5 1 0,1-6 0,0 2 0,0 4 0,-6-4 0,4 5 0,-2-1 0,1-1 0,4 1 0,-5-6 0,-1 0 0,-2 0 0,-2 1 0,0-3 0,0-3 0,0 4 0,0-6 0,0 2 0,0 0 0,0 0 0,0 6 0,0 4 0,0 1 0,0 6 0,1-3 0,5 7 0,1 7 0,5 4 0,-4 3 0,-1 1 0,4 8 0,-4 3 0,0 2 0,0-2 0,3 8 0,-4-7 0,-1 1 0,2 2 0,-5 0 0,3-1 0,-3-1 0,-2-1 0,0-8 0,0 2 0,0-4 0,0-1 0,0-6 0,0 1 0,0-8 0,0 4 0</inkml:trace>
  <inkml:trace contextRef="#ctx0" brushRef="#br0" timeOffset="105">28537 8048 12287,'2'8'0,"1"-1"0,3 0 0,6-5 0,-2 3 0,4-3 0,2-2 0,0 0 0,-1 0 0,1 0 0,0 0 0,-2-2 0,-2-1 0,-1-3 0,1 3 0,2-4 0,2 0 0,-1-2 0,6-1 0,0-6 0,-2-1 0,-1-4 0,-2 1 0,-1-4 0,1 0 0,0-1 0,-1-1 0,1-6 0,0 1 0,0 0 0,-1-1 0,-1 1 0,-1-1 0,-3 1 0,-1-6 0,3 1 0,-2 1 0,3 1 0,-5-2 0,3-1 0,1 2 0,2 2 0,2-2 0,0 2 0,-1 3 0,1 0 0,0 1 0,-1-1 0,1 2 0,0 2 0,5 1 0,2-4 0,-1-1 0,1-3 0,5 3 0,-2 4 0,2-2 0,-2-2 0,8 6 0,-7 1 0,1 2 0,2 0 0,-5 6 0,-1 4 0,0 1 0,1 1 0,-4-3 0,5 5 0,0 0 0,-1 0 0,4 2 0,-2 5 0,1 0 0,-2 0 0,9 0 0,-4 0 0,1 1 0,-4 4 0,1 4 0,-4 9 0,1 1 0,0 2 0,-5 9 0,4 1 0,-3 7 0,-2 3 0,4 4 0,0-3 0,3 3 0,-1 2 0,-5 6 0,5 1 0,0 0 0,-1 0 0,-1 0 0,-5-3 0,4 1 0,2-1 0,-1 3 0,4 0 0,-2-1 0,2-4 0,2 1 0,3-10 0,2 1 0,2-5 0,6 3 0,-1-3 0,2-2 0,-2-6 0,-4 5 0,-5-5 0,1-2 0,-3-2 0,9-4 0,-7-10 0,4-5 0,2-3 0,2-4 0,-2-3 0,-1-5 0,1-4 0,3-2 0,-6 0 0,-1 0 0,-1 1 0,-3-1 0,0 0 0,-1 1 0,-4-1 0,2 2 0,-5 2 0,0 3 0,-1 2 0,-1-4 0,-3 6 0,1 2 0,2 1 0,2 2 0,-2 0 0,3 2 0,1 3 0,4 4 0,-2 6 0,2 1 0,3 0 0,-3 0 0,-1 1 0,-3 2 0,-3 2 0,1 0 0,-4-5 0,2 0 0,-1-1 0,2-1 0,1-3 0,0-6 0,-1-3 0,-1-2 0,-3 0 0,1-2 0,2-3 0,5 1 0,-5-6 0,0-1 0,-5-4 0</inkml:trace>
  <inkml:trace contextRef="#ctx0" brushRef="#br0" timeOffset="106">29732 6727 12287,'5'-10'0,"1"-1"0,1 8 0,-2-2 0,-3 1 0,3-1 0,-4 1 0,-1-6 0,6 5 0,-1-6 0,0 6 0,-5-6 0,0 8 0,0-4 0,-2 19 0,-1 4 0,-2 1 0,-7 3 0,3-1 0,-2 2 0,1-2 0,1 4 0,-3-2 0,3-2 0,2-2 0,-5-1 0,3 0 0,0-1 0,1-6 0,4-2 0,-1 0 0,-2-5 0,3 5 0,-1 0 0,0-7 0,5 0 0,0-7 0,0-9 0,0 0 0,0 1 0</inkml:trace>
  <inkml:trace contextRef="#ctx0" brushRef="#br0" timeOffset="107">29653 6680 12287,'0'-16'0,"2"8"0,3 2 0,-1 5 0,6 1 0,-4 7 0,2 3 0,-1 4 0,0 2 0,-1 0 0,2-1 0,1 1 0,3 0 0,-5-1 0,2-1 0,3-3 0,-5 3 0,7-5 0,-5 6 0</inkml:trace>
  <inkml:trace contextRef="#ctx0" brushRef="#br1" timeOffset="108">28852 9588 12287,'-9'0'0,"2"0"0,7 0 0,2 0 0,3 0 0,-3 0 0,6 0 0,-2 0 0,-5 0 0,13 0 0,-5 0 0</inkml:trace>
  <inkml:trace contextRef="#ctx0" brushRef="#br1" timeOffset="109">28710 9572 12287,'16'0'0,"0"0"0,-1-5 0,1 0 0,-6-2 0,1 1 0,-6 5 0,6-5 0,-6 5 0,5 1 0,-4 0 0,4 0 0,-5 0 0,6 0 0,-6 0 0,6 0 0,-1 0 0,1 0 0,-1 0 0,0 0 0,6 0 0,-5 5 0,-3 2 0,-1 2 0,4-4 0,-4 4 0,2-2 0,-4 0 0,5-2 0,-4-2 0,4 6 0,2-2 0,-3 0 0,1-3 0,1 3 0,-2 1 0,3-2 0,-5 2 0,2 1 0,3 0 0,-3-4 0,-1 5 0,-1 3 0,4 1 0,-4 1 0,2 1 0,-4-5 0,4-1 0,-1 2 0,1 2 0,-4 0 0,4 0 0,0 0 0,-1 4 0,-2 1 0,2-3 0,1-1 0,0 1 0,-4 0 0,4-1 0,0 1 0,-1 0 0,-2 0 0,2-1 0,1 1 0,0 0 0,-4-1 0,4 1 0,-1 0 0,1 0 0,-4-1 0,6 3 0,-1 1 0,-1 2 0,3 0 0,-5-4 0,0 3 0,0 0 0,4 1 0,-4-3 0,0 1 0,0 2 0,0 0 0,-4-3 0,4 1 0,2 2 0,-6 1 0,4-2 0,-1 2 0,-1 3 0,5-4 0,-3 3 0,0 1 0,0-1 0,4-3 0,-4 5 0,0 0 0,0-1 0,-2 3 0,-3-6 0,1 1 0,3 0 0,1 3 0,-4-5 0,2-2 0,-1-1 0,3 3 0,0 0 0,0-2 0,0-2 0,3-1 0,-5 2 0,1 1 0,1 2 0,-4 1 0,6-2 0,-2 1 0,-4-2 0,4 3 0,0-1 0,0-1 0,0-3 0,6 4 0,-5 0 0,3 0 0,-1 2 0,-4-4 0,4 5 0,2 1 0,2-1 0,0 1 0,-2 3 0,-1-4 0,1-1 0,0-2 0,1-4 0,-3 1 0,2-3 0,1 5 0,-1-12 0,-2 3 0,2-1 0,2-1 0,2 3 0,0-1 0,5-1 0,0 6 0,-2-2 0,-2-4 0,-1 4 0,0-5 0,1 0 0,4-4 0,-3-3 0,3-2 0,-4 0 0,-1 0 0,1 0 0,3-2 0,1-1 0,-2-3 0,0-4 0,2 5 0,-3-6 0,2 6 0,-2 0 0,-2-2 0,-6 5 0,1-5 0,1 2 0,2-1 0,2-6 0,-1 2 0,1-4 0,0-2 0,-1 0 0,1 1 0,0-1 0,0 0 0,-1 2 0,-1 2 0,-1 1 0,-3-1 0,1-2 0,2-1 0,-2-1 0,3 0 0,-5 0 0,-1 1 0,5-1 0,-6 0 0,0 1 0,0-1 0,3 0 0,-3 0 0,0 1 0,0-1 0,-2-5 0,-3 0 0,2 2 0,1 1 0,2 3 0,-4-3 0,3-1 0,-3-2 0,-1 0 0,-1 4 0,3-3 0,1-1 0,0 0 0,-5 4 0,2-2 0,3-2 0,-3-2 0,5 4 0,-2-4 0,1-1 0,4 3 0,-5-5 0,1-1 0,1 3 0,-4-4 0,6 7 0,-2 0 0,-4-2 0,4 6 0,0-4 0,0 4 0,0 1 0,0 0 0,-3-1 0,1-3 0,-1-1 0,2 1 0,1 2 0,0-1 0,0-2 0,6 0 0,-5 5 0,3 0 0,-1 1 0,-4-1 0,4 0 0,1 1 0,-3-1 0,6 2 0,-5 2 0,2 1 0,-1-1 0,0-2 0,6-2 0,-2 1 0,-3-1 0,3 0 0,-4 0 0,4 1 0,2-1 0,0 2 0,-1 2 0,-1 1 0,-3-1 0,3 3 0,-6-1 0,3-1 0,-1 3 0,1-5 0,3 6 0,-2-1 0,-1-4 0,-1 3 0,6 0 0,-2 0 0,-4 1 0,4 4 0,-3-1 0,3 3 0,1 2 0,-4 0 0,-1 0 0,3 0 0,1 0 0,-4 2 0,1 3 0,1 6 0,2 3 0,-4 0 0,-1-2 0,0-2 0,-1 2 0,3 2 0,5 0 0,-1-3 0,1 3 0,0-4 0,-1 3 0,-1-1 0,-1-4 0,-3-1 0,-5 4 0,4-4 0,0 0 0,0 0 0,1 3 0,6-3 0,0 2 0,-1-5 0,1 1 0,0-3 0,-1-2 0,-1-2 0,-3-3 0,3 1 0,-4-6 0,4-3 0,2-1 0,0-1 0,-1-1 0,-4 7 0,-2 2 0,-1 2 0,1 0 0,-4-7 0,6 3 0,-1-2 0,-1 1 0,10-1 0,-3-4 0,2-1 0,-1 0 0,0 1 0,3 1 0,1 1 0,-2 3 0,-2 6 0,-1-1 0,0 3 0,-6 2 0,1 2 0,1 3 0,2 4 0,2 7 0,-2 0 0,-4-1 0,4 1 0,-3 0 0,3-1 0,0 1 0,-2 0 0,-2 0 0,-1-6 0,3-1 0,-1-2 0,-1-2 0,6-5 0,0 0 0,-1 0 0,1 0 0</inkml:trace>
  <inkml:trace contextRef="#ctx0" brushRef="#br1" timeOffset="110">27248 11018 12287,'16'0'0,"-1"-5"0,1-2 0,-2-2 0,-4-3 0,4-2 0,-3 0 0,3 2 0,2 1 0,-1 6 0,1-4 0,0 2 0,0 2 0,-1 5 0,-4 0 0,-1 0 0,-6 7 0,3 2 0</inkml:trace>
  <inkml:trace contextRef="#ctx0" brushRef="#br1" timeOffset="111">27609 11317 12287,'7'9'0,"2"-4"0,5-10 0,-3-6 0,3-3 0,-6-2 0,3 1 0,-1-1 0,-4-7 0,4-1 0,1-1 0,-3 4 0,5-1 0,-8-1 0,0-1 0,2-4 0,-5 3 0,3 1 0,-3-1 0,-2 1 0,0-2 0,0-8 0,0-1 0,0-1 0,0-1 0,0 6 0,0-1 0,0 1 0,0 6 0,0 4 0,-2 4 0,-3 1 0,3 1 0,-3-1 0,-2 9 0,2 7 0,-6 2 0,6 8 0,1 4 0,3 5 0,1 0 0,0 9 0,0 4 0,0 3 0,0 3 0,0-3 0,1 4 0,5 1 0,2-5 0,8 0 0,0-8 0,-1-6 0,-4-5 0,-1-4 0,3-1 0,1-8 0,0 1 0,-4-8 0,4-4 0,-3-8 0,2 0 0,-2-3 0,-1 3 0,1-10 0,5 9 0</inkml:trace>
  <inkml:trace contextRef="#ctx0" brushRef="#br1" timeOffset="112">28003 10720 12287,'0'-16'0,"0"7"0,0 4 0,0 10 0,0 6 0,0 4 0,0 6 0,0 5 0,0 4 0,0 2 0,0-1 0,0 0 0,0 1 0,5-8 0,2-3 0,0-3 0,0-3 0,3-4 0,-3-2 0,2-2 0,1-9 0,4-9 0,-3-3 0,3-1 0,-5-1 0,6 0 0</inkml:trace>
  <inkml:trace contextRef="#ctx0" brushRef="#br1" timeOffset="113">28191 10547 12287,'0'15'0,"-5"6"0,0 2 0,1 1 0,2 4 0,2 2 0,0 2 0,0-1 0,0 0 0,7-6 0,2-4 0,2-4 0,-1-1 0,1-7 0,4-4 0,-1-5 0,-1-5 0,-3-6 0,-6-3 0,1-1 0,-3-1 0,-2 0 0,1 0 0,3 1 0,1-1 0,-1 0 0,-3 1 0,-1-1 0,0 0 0,-1 2 0,-3 2 0,-3 3 0,-2 2 0,4 2 0,-5 5 0,1 2 0,-3 5 0,3 7 0,2 5 0,-4 4 0,6-4 0,2 2 0,1-2 0,2-7 0,0-1 0,0 1 0,2-5 0,3-4 0,5-6 0,4-6 0,0-7 0,-1 1 0,-3-1 0,1 6 0,3-1 0,-2-1 0,-2-2 0,-5-2 0,4 0 0,-2 1 0,5-1 0,-3 0 0</inkml:trace>
  <inkml:trace contextRef="#ctx0" brushRef="#br1" timeOffset="114">28380 10468 12287,'7'-9'0,"2"2"0,6 7 0,1 0 0,-2 7 0,-2 4 0,-1 5 0,1 4 0,-5 5 0,0 6 0,-2 3 0,0 2 0,1 4 0,-6 6 0,0-3 0,0-1 0,0-7 0,0 2 0,0-4 0,0-1 0,-6-8 0,1-3 0,0-4 0,5-1 0</inkml:trace>
  <inkml:trace contextRef="#ctx0" brushRef="#br1" timeOffset="115">30204 11490 12287,'0'15'0,"-6"1"0,1 0 0,2 0 0,-1-1 0,-1 1 0,2 2 0,-6 1 0,2 2 0,3-2 0,-3-2 0,2-1 0,2 0 0,-4-1 0,0-1 0,-2-3 0,4 3 0,-6-4 0,8-3 0,-11 0 0,5-7 0</inkml:trace>
  <inkml:trace contextRef="#ctx0" brushRef="#br1" timeOffset="116">30031 11521 12287,'10'11'0,"-1"-1"0,-2 2 0,0 1 0,-4-1 0,3-2 0,-3 3 0,4 0 0,0 3 0,2-2 0,3-3 0,2 3 0,2-4 0,0 4 0,-1 2 0,1-1 0,0 1 0,-8 0 0,-1 0 0</inkml:trace>
  <inkml:trace contextRef="#ctx0" brushRef="#br1" timeOffset="117">29716 7104 12287,'9'0'0,"-2"0"0,-5 0 0,3 0 0,-3 2 0,3 3 0,-3 6 0,-2 8 0,0 2 0,0 0 0,0 2 0,0 1 0,2 8 0,1-1 0,2 1 0,0 4 0,-3 1 0,2-2 0,1-2 0,0-7 0,-5-1 0,0-3 0,0-2 0,0-8 0,0-2 0,0-6 0,0 1 0,0-10 0,0 1 0,0-6 0,0-2 0,0-2 0,0-2 0,0 0 0,0 0 0</inkml:trace>
  <inkml:trace contextRef="#ctx0" brushRef="#br1" timeOffset="118">29748 7136 12287,'-11'0'0,"1"0"0,-1 2 0,-3 3 0,4 5 0,-4 10 0,5 1 0,-1-2 0,-1-2 0,6-1 0,-6 0 0,8-8 0,3-8 0,9-8 0,6-8 0</inkml:trace>
  <inkml:trace contextRef="#ctx0" brushRef="#br1" timeOffset="119">29716 7104 12287,'16'0'0,"0"2"0,-1 3 0,1 2 0,0 6 0,0-3 0,-1 2 0,1 2 0,0 2 0</inkml:trace>
  <inkml:trace contextRef="#ctx0" brushRef="#br1" timeOffset="120">30046 10845 12287,'0'-15'0,"0"6"0,0 0 0,0 4 0,2 3 0,2-1 0,1 6 0,-2 8 0,-1 4 0,0 6 0,1 5 0,3 4 0,-1 2 0,-3-1 0,1 0 0,2 1 0,1-1 0,-6 1 0,0-3 0,0-2 0,0 1 0,1-7 0,5-2 0,-5-2 0,6-10 0,-7-7 0,-1-7 0,-3-8 0,-3-1 0,-2 0 0,4 0 0,-5-1 0,-3-4 0,1 3 0,0-1 0,2 7 0,-1 5 0,2 9 0,4 3 0,3 7 0,2 7 0,0-1 0,2 5 0,3-2 0,6 0 0,3 0 0,1-8 0,1-2 0,0-4 0,0-7 0,-2-2 0,-2-3 0,-2-6 0,-4-2 0,2-5 0,1-1 0,0-2 0,-4-5 0,6 3 0,1 0 0,2 1 0,1 1 0,1-2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4607 12386 31255,'7'-9'-5498,"-3"0"5451,6 4 1,1 3 0,4-3 397,1 3 1,-5-3 0,-1 0-127,2 1 1,2 2 0,2 2 0,0 0-73,-1 0 0,1 0 1,2 0-1,1 0-44,2 0 1,7 0 0,-2 0-1,2 0-27,-2 0 0,4 0 1,-4 0-1,4 0-82,1 0 0,6 0 0,0 0 0,-1-1 388,3-4 1,-4 3-1,7-3 1,-1 3-169,0 2 0,4-5 1,-5-1-1,2 3-160,0 1 0,-5 2 1,3 0-1,0 0-58,0 0 0,-3 0 0,3 0 0,0 0-2,1 0 0,-5 0 0,4 0 0,-1 0 0,-4 0 0,3 0 0,1 0 0,-1 0 0,0 0 0,4 0 0,-5 0 0,0 0 0,1 0 0,-5 0 0,6 0 0,-1 0-61,4 0 0,-3 2 0,-1 1 0,-1 3-8,-1-3 1,8-1 0,-4-2 0,2 0 52,0 0 0,-2 0 0,4 0 1,-2 0 15,2 0 0,-1 0 0,-1 0 0,-3 0 0,-1 0 0,-3 0 0,5 0 0,0 0 0,1 0 0,-1 0 0,3 0 0,-2 0 0,-3 0 1,4 0 0,-2 0 0,2 0 3,2 0 1,3 0 0,-9 0-1,3 0 49,2 0 1,1-5 0,0-1 0,-4 3 2,-2 1 1,6 2-1,-2 0 1,1 0-53,-1 0 0,4 0 0,-4 2 1,3 1-28,2 3 1,4-1 0,0-5 0,-2 0 40,1 0 0,6 0 0,-3 0 0,-3-2 22,-1-3 1,4 3-1,-1-3 1,-1 3-3,-3 2 0,0-2 0,1-1 0,1-2 2,3 1 1,-1 2 0,-3 2 0,2 0-50,1 0 1,6 0-1,-4 0 1,0 0 23,0 0 1,2-5 0,-5 0 0,-2 1 23,1 3 1,6 1-1,-3 0 1,-3 0 15,-1 0 0,-2 0 0,2 0 0,2 0-36,1 0 0,-1 0 0,-6 0 0,1 0-20,3 0 0,1 0 1,-2 0-1,-1 0 2,0 0 1,0 0 0,2 0-1,2 0-5,1 0 0,0 0 0,-4 0 0,-1 0 20,0 0 0,0 0 0,0 0 0,0 0-10,1 0 0,-1 0 0,0 0 1,0 0-7,0 0 1,-5 0 0,0 0 0,2 0-5,1 0 0,-5-2 0,-1-2 1,-2-1-58,-1 2 0,6-4 1,-5 1-1,-2 3 21,-2 1 0,-3 0 1,-2-1-1,-4-2-13,-1 1 0,-2 2 0,-5 4 0,-1 2-311,1 1-216,-7 7 0,-9-3 0,-9 7 0</inkml:trace>
  <inkml:trace contextRef="#ctx0" brushRef="#br0" timeOffset="1">4827 11191 31921,'2'-16'-4866,"3"1"0,-1 6 4943,6 4 0,-4 3 1,4 2 152,2 0 1,-3 2 0,1 3 0,3 5 0,1 4-283,1 2 1,6-5 0,0-3 0,0 1 233,2 0 1,0-6 0,6 2 0,-1-3 88,0-2 1,11 0 0,-6 0-1,4 0-61,1 0 1,6 0-1,-2 0 1,3 0-211,2 0 0,4 0 0,-2 0 0,-4 0 603,1 0 1,-1 0 0,2 2-1,0 1-356,1 3 1,2-1 0,1-5 0,-4 0-96,-2 0 1,8 0-1,-8 0 1,2 0 140,4 0 0,0 0 0,-2 0 0,0 0-163,-2 0 0,9 0 0,-9 0 0,2 0-124,0 0 1,1 0 0,1 0 0,-2 0 18,2 0 0,3-5 0,-4-1 0,-1 3-12,2 1 0,0 2 0,-2 0 0,-1 0 17,0 0 0,8-5 0,-8 0 0,3 1 17,-2 3 1,2-5 0,-9 1 0,1 2-33,-1 1 0,4 2 0,-6 0 0,2 0-15,0 0 0,-2 0 0,4 0 0,-4 0 0,-2 0 0,4 0 0,-3 0 0,-1 0 0,0 0 1,6 0-1,-4 0 1,2 0-24,0 0 1,-2 0 0,4 0 0,-2 0 16,2 0 0,-4 0 0,2 0 0,0 0-10,-2 0 1,5 0 0,-3 0-1,4 0 14,1 0 1,0 0-1,0 0 1,0 0-2,0 0 1,1 0-1,-1 0 1,-2 0 10,-3 0 1,7-5 0,-5-1 0,-1 3 9,3 1 0,-6 2 0,2 0 1,0 0 3,-2 0 0,5 0 0,-3 0 0,2 0-2,-2 0 0,3 0 1,-3 0-1,4 0-3,1 0 1,0 0-1,0 0 1,0 0-3,1 0 1,-1 0-1,-2 0 1,-1-2-46,-2-3 1,0 3-1,3-3 1,-1 3 30,-2 2 1,0 0 0,5 0 0,0 0 7,0 0 1,0 0 0,0 0 0,1 0-25,-1 0 0,0-1 0,2-3 0,2-1-31,1 1 1,6 1 0,-4-1 0,2-1 9,3 2 0,2 1 1,2 2-1,0 0 19,0 0 0,0 0 0,0 0 0,0 0-5,-1 0 1,1 0 0,0 0 0,0 0 38,0 0 1,0 0 0,-2 0 0,-2 0-35,-1 0 0,-2 0 0,3 0 0,-3 0-29,-2 0 0,2-5 0,-5-1 0,-2 3 22,2 1 0,-6 2 0,-5 0 1,-1 0 36,-4 0 0,-4 0 0,-3 0 0,-4 0-12,-1 0 1,-2 0-41,-5 0 0,-6 0-205,-10 0 1,-10 7 0,-22 2 0</inkml:trace>
  <inkml:trace contextRef="#ctx0" brushRef="#br0" timeOffset="2">16902 14523 25674,'-8'-8'-3437,"1"8"2938,7 10 0,7-3 0,5-2 1,5-3 826,4-2 1,5 0-1,-3 0 1,2 0-123,3 0 0,0 0 0,1 0 0,1 0-69,3 0 0,4 0 0,-2 0 1,3 0-40,2 0 0,6 0 0,4 0 0,1 0-18,5 0 0,-2-2 0,4-1 0,1-4-87,2-2 1,2 6 0,0-4-1,0 1 213,0 1 1,-5-5 0,-3 4 0,1 3 95,0 1 0,-5 0 0,3-1 0,0-2-291,4 1 1,-2 2 0,0 2 0,0 0-6,0 0 1,-1 0 0,5 0-1,-4 0 2,-2 0 1,4 0 0,-3 0 0,3 0 0,1 0 1,6 0-1,-9 0 1,2 0-7,-1 0 0,-1 0 0,4 2 1,-3 2 1,3 1 1,1 0 0,3-5 0,1 0 8,-2 0 0,9 0 0,-10 0 0,1 0-19,-3 0 1,-1 0 0,-5-2 0,2-1-17,4-2 1,-1-1 0,2 6 0,-1 0 13,-1 0 0,6 0 1,-8 0-1,4 2 6,2 3 0,-2-3 1,-1 3-1,-3-3-10,3-2 1,3 0 0,3 0-1,1 0-5,-6 0 1,7 0-1,-5 0 1,1 0 8,1 0 1,-7 0-1,-1 0 1,3 0-2,1 0 0,-4 2 0,1 1 1,0 3 8,-2-3 0,5-1 0,-4 0 0,3 1 16,-2 2 1,1 1-1,-5-6 1,0 0-32,0 0 1,-1 0-1,-4 0 1,3 0-10,6 0 0,3 0 0,2 0 0,0 0 6,0 0 0,-1 0 0,1 0 0,0 0 2,0 0 1,-2 0 0,-1 0 0,-4 0 0,-2 0 1,3 0 0,-2 0 0,0 0-8,5 0 1,-4 0 0,1 0 0,3 0-9,1 0 0,2 0 0,0 0 1,0 0-2,-1 0 0,12 0 0,1 0 0,-2 0 5,-1 0 1,1-6-1,-5 1 1,-1 2 2,-2 1 0,-4 2 0,-2 0 0,-3 0 13,-2 0 0,4 2 1,-4 1-1,0 2 7,0-1 1,6-2 0,-1-2 0,4 0-16,0 0 0,14 0 0,-6 0 0,4 0-3,2 0 1,12 0 0,-8 0 0,-4-2-14,-4-3 0,-8 3 0,-9-5 0,-8 2-8,-2-1 0,1 1 0,-9 5 0,-1 0 27,-4 0 1,1 0 45,-14 0 0,8 7 0,-3 2 0</inkml:trace>
  <inkml:trace contextRef="#ctx0" brushRef="#br0" timeOffset="3">18506 15073 12679,'-9'7'-183,"1"9"165,2 10 1,5 4 0,-6 1-1,1 3 11,1 2 0,0-1 0,5 5 0,2-1 1,1-3 0,2 3 1,2-6 0,-3 5 0,1-1 1,-1 0 1,-3 5-1,-1-6 1,0-1 0,0-1 1,0-8-1,2-2 1,2-1-2,1-4 0,0-1-9,-5-3 1,0-13 0,0-4 0</inkml:trace>
  <inkml:trace contextRef="#ctx0" brushRef="#br0" timeOffset="4">18207 15215 12287,'0'-21'0,"0"0"0,2 2 0,3 1 0,2 8 0,7 1 0,0 0 0,4 1 0,6-1 0,1-3 0,3 1 0,5-1 0,7 0 0,-2-1 0,1 5 0,-1 1 0,-1 2 0,-6 5 0,-1 0 0,-4 0 0,2 0 0,-7 0 0,-2 0 0,-1 7 0,-2 1 0</inkml:trace>
  <inkml:trace contextRef="#ctx0" brushRef="#br0" timeOffset="5">18805 15356 12287,'9'16'0,"-4"0"0,-3-1 0,-1 1 0,3 2 0,1 1 0,-2 2 0,-1 0 0,-2-6 0,2 1 0,3 0 0,-3 0 0,3-1 0,-3 1 0,-2 0 0,0-7 0,-2-4 0,-3-10 0,1-4 0,-4-7 0,1 0 0,3 1 0,3-3 0,1-1 0,0-2 0,0 2 0,0-6 0,1 1 0,3-2 0,1 0 0,7 1 0,-1-1 0,3 5 0,1 3 0,-1 3 0,-1-1 0,-3 0 0,2 1 0,2 4 0,2 2 0,1 2 0,4 4 0,-3 1 0,3 2 0,3 0 0,1 0 0</inkml:trace>
  <inkml:trace contextRef="#ctx0" brushRef="#br0" timeOffset="6">19245 15215 12287,'-7'16'0,"-2"-1"0,-1 1 0,-1 0 0,1 5 0,-6 0 0,0 0 0,1 1 0,4-2 0,1 4 0,-1-1 0,2-4 0,-3-2 0,5-1 0,0 0 0,0-1 0,2 1 0,5 0 0,0-6 0,0 1 0,2-8 0,3 3 0,6-5 0,3-8 0,1-3 0,1-4 0,-2-2 0,-2 0 0,-3 1 0,-2-1 0,5 2 0,-3 2 0,1 3 0,1 2 0,-6 2 0,6 5 0,-3 2 0,3 3 0,-4 5 0,0 4 0,-6 2 0,6 0 0,-1-1 0,-1 1 0,5-5 0,-3-3 0,0 1 0,0 0 0,6-6 0,-3 3 0,4-6 0,2-6 0,0-4 0,-6-4 0,-1-2 0,-1 2 0,1 4 0,0-4 0,3 5 0,-3-1 0,-2-1 0,3 6 0,-3-4 0,2 2 0,-4 2 0,6 5 0,-8 7 0,3 3 0,-5 4 0,-1 2 0,0 0 0,-1-1 0,-5 1 0,5-5 0,-5-1 0,5-6 0,1 1 0,0-10 0,0-6 0,0-3 0,1-3 0,3-2 0,3-2 0,2 1 0,-4-2 0,4-1 0,-1 0 0,1 1 0,-4 2 0,4 8 0,0 2 0,-1-3 0,-2 6 0,4 2 0,2 3 0,-5 4 0,-1 3 0,-3 4 0,1 9 0,1 1 0,-2 2 0,-1 0 0,-2-6 0,0 1 0,5 0 0,2 0 0,2-1 0,2 1 0,11-7 0,3-2 0</inkml:trace>
  <inkml:trace contextRef="#ctx0" brushRef="#br0" timeOffset="7">19827 15278 12287,'-2'-14'0,"-3"3"0,-2 6 0,-5 9 0,1 1 0,8 7 0,-3-2 0,5 4 0,1-3 0,1-2 0,3-1 0,1 1 0,7-4 0,-1 6 0,3 1 0,-4-3 0,-1 1 0,-2 2 0,-2 2 0,-5 2 0,0 0 0,0 0 0,0-1 0,0 1 0,-2-2 0,-1-2 0,-2-1 0,-1-8 0,13 2 0,4-10 0,3-4 0,2-6 0</inkml:trace>
  <inkml:trace contextRef="#ctx0" brushRef="#br0" timeOffset="8">20094 14963 12287,'-5'-15'0,"-2"1"0,0 1 0,0 3 0,0 6 0,2-1 0,1 3 0,-5 6 0,2 5 0,4 6 0,1 17 0,2-1 0,2 4 0,3 4 0,2-1 0,5 7 0,-1-1 0,1 0 0,0-1 0,1-8 0,-3 2 0,2-2 0,-3-2 0,0-1 0,-2-1 0,-4 0 0,-1-4 0,-4-1 0,-1 0 0,-3-1 0,-6-3 0,2-6 0,-4 0 0,-2-2 0,0-4 0,-6-10 0,-3-9 0</inkml:trace>
  <inkml:trace contextRef="#ctx0" brushRef="#br0" timeOffset="9">19953 15419 12287,'10'-17'0,"0"-4"0,1 3 0,5-3 0,-1 4 0,1 1 0,0 6 0,0-1 0,-1-1 0,1-2 0,0 5 0,-1 2 0,1 2 0,0 0 0,-6 1 0,1 10 0,1 4 0,2 4 0,-5 9 0,-2 1 0,0 2 0,3 1 0,-1-3 0,2 4 0,-1-4 0,-1-1 0,5-4 0,-6-6 0,3-5 0,-1-1 0,-4-2 0,2-6 0,-1-4 0,4-4 0,-6-7 0,-1 0 0,-3 1 0,-1-3 0,0-1 0,0-2 0,0 2 0,0 1 0,-1 3 0,-5-1 0,-4 0 0,1 2 0,0 2 0,1 3 0,-1 2 0,4-5 0,-6 2 0,8 3 0,-4-7 0,7 5 0</inkml:trace>
  <inkml:trace contextRef="#ctx0" brushRef="#br0" timeOffset="10">20330 15231 12287,'9'7'0,"3"-4"0,-5 6 0,2 0 0,3-1 0,2 3 0,1 4 0,-1 1 0,-3 0 0,3-2 0,-5-2 0,1-1 0,1 1 0,-8-3 0,2 1 0,-3 2 0,-2-3 0,0 1 0,0-6 0,0 1 0,0-10 0,0-6 0,0-3 0,0-1 0,0-3 0,0-3 0,2 4 0,1-4 0,4 3 0,2 3 0,-4-1 0,4-1 0,0-1 0,0 2 0,-4-3 0,5 9 0,2-4 0,2 3 0,2 1 0,0 6 0,0-3 0</inkml:trace>
  <inkml:trace contextRef="#ctx0" brushRef="#br0" timeOffset="11">20660 15215 12287,'16'7'0,"0"-5"0,-6 5 0,0-7 0,-6 0 0,10 0 0,-5 0 0</inkml:trace>
  <inkml:trace contextRef="#ctx0" brushRef="#br0" timeOffset="12">20802 15246 12287,'0'16'0,"0"0"0,0-1 0,0 1 0,0 2 0,0 1 0,0 2 0,0-2 0,0-2 0,0-1 0,-2-2 0,-3-3 0,3 3 0,-7-13 0,4 5 0,3-6 0,-3-6 0,3-4 0,2-4 0,0-7 0,0 0 0,0 0 0,0-2 0,5 1 0,1-5 0,-1 5 0,2-1 0,-4 6 0,6-4 0,0 5 0,0 5 0,-4-1 0,5 7 0,-1 1 0,3 8 0,-1 1 0,-8 7 0,4-1 0,-2 3 0,1 2 0,-1-1 0,-5 1 0,0 0 0,0-1 0,0-4 0,0-1 0,0 3 0,0-6 0,0-2 0,0-10 0,0 1 0,2-6 0,1-3 0,2-1 0,1-1 0,-5-1 0,3 0 0,1 1 0,6-1 0,-6 0 0,0 0 0,2 1 0,-5 4 0,5 2 0,0 3 0,-4 0 0,8 6 0,-8 7 0,4 4 0,-2 3 0,1 1 0,1 6 0,-4 0 0,4-1 0,2-3 0,-6-1 0,4-1 0,0 1 0,0-5 0,6-3 0,-3-1 0,1-1 0,4-6 0,-4-6 0,-2-2 0,-1-3 0,1-1 0,-6-11 0,4 7 0,-1-1 0,-1 0 0,0 1 0,-5 0 0,0 0 0,0 1 0,0 4 0,0 1 0,-2 8 0,-3 2 0,3 7 0,-5 9 0,2-1 0,0 1 0,0 5 0,5 2 0,0-1 0,0 1 0,0-2 0,1-5 0,5 0 0,2-8 0,8-2 0,0-5 0,0-1 0,-1-1 0,-1-5 0,-3-4 0,3-4 0,-5-4 0,1-1 0,0-2 0,-1 0 0,3 6 0,-1-1 0,-6 0 0,4 0 0,-2 1 0,5 6 0,-1 4 0,-3 3 0,1 4 0,-2 3 0,-2 4 0,-3 6 0,3 1 0,-3 0 0,3 0 0,-1-2 0,1-4 0,-1 4 0,6-4 0,-7-3 0,6 0 0,-5-8 0,1-5 0,0 3 0,-3-6 0,1 0 0,3 1 0,1-1 0,-4-3 0,4 1 0,2-1 0,-6 3 0,4-1 0,0-1 0,4 3 0,-4-6 0,0 5 0,-2-1 0,0-1 0,2 2 0,-3-3 0,1 2 0,-1-3 0,-1 5 0,0-3 0,3-1 0,-1 3 0,-5-1 0,0 8 0,0 2 0,-5 7 0,-1 9 0,3-1 0,1 1 0,2 0 0,0 0 0,2-2 0,3-4 0,-1 2 0,6-7 0,-1 8 0,3-5 0,-1 1 0,-1 5 0,6-3 0,0 3 0,-6 1 0,-1 1 0,-2 0 0,0-6 0,-4 1 0,3 1 0,-1-3 0,-5 1 0,0-6 0,-5 4 0,-2-4 0,-2 1 0,4 6 0,-4-4 0,2 1 0,-5 3 0,3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20613 4652 12287,'0'-7'0,"0"9"0,0 14 0,0 14 0,0 10 0,5 17 0,0 6 0,1 25 0,-6-3 0,0-32 0,0 2-141,0 1 0,0 0 1,0 3-1,0-1 1,0 0-1,0 0 141,0 1 0,0 0 0,0-6 0,0-1 0,0 5 0,0 0 0,0-5 0,0 0 0,0-3 0,0 0 0,0 1 0,0 0 0,-1-3 0,0 0 0,-1-2 0,0-1 51,-3 43 0,-5-15 0,4-4 0,1-12-51,-2-7 0,5-9 0,-5-1 0,6-10 0,-5-3 0,5-8 0,-5-8 0,-1-8 0,2-2 0,0-10 0,-2-10 0,4-6 0,-6-9 0,0-3 0,0-2 0,4 0 0,-4-4 0,2 4 213,4 1 1,-4 10-1,2 8-213,1 3 0,2 6 0,2 7 0,2 13 0,2 19 0,1 2 0,2 4 0,-4 4 0,3 5 0,4-2 0,-3 2 0,0 0 0,0-2 0,4-7 0,-6-8 0,0-2 0,2-4 0,-5-7 0,5-3 0,0-2 0,-4-4 0,8-8 0,1-7 0,2-9 0,2-11 0,5 1 0,1-9 0,3-4 0,3 6 0,7-11 0,3 2 0,2 3 0,2 7 0,5-6 0,1 6 0,13-14 0,3 2 0</inkml:trace>
  <inkml:trace contextRef="#ctx0" brushRef="#br0" timeOffset="1">21525 7827 12287,'-11'27'0,"3"-3"0,-1 2 0,2 1 0,0 0 0,-4 7 0,4-8 0,0 4 0,0 1 0,-3-7 0,5-3 0,-1-3 0,-1-2 0,6-1 0,-5 1 0,3-7 0,-2-4 0,3-5 0,-3-5 0,3-6 0,2-10 0,0-3 0</inkml:trace>
  <inkml:trace contextRef="#ctx0" brushRef="#br0" timeOffset="2">21478 7906 12287,'15'0'0,"3"2"0,3 3 0,-4-3 0,4 3 0,-3-3 0,-3-2 0,1 5 0,0 0 0,0 2 0,-1-2 0,1-3 0,0 3 0,-8-3 0,-1-9 0,-7-1 0</inkml:trace>
  <inkml:trace contextRef="#ctx0" brushRef="#br0" timeOffset="3">21635 7922 12287,'0'16'0,"0"-1"0,0 8 0,0 3 0,-2 4 0,-3 1 0,3 6 0,-5 0 0,2-2 0,0-2 0,-1 3 0,6 1 0,0-4 0,0-5 0,0 2 0,0-6 0,0 8 0,0-1 0,0-1 0,0-2 0,0-2 0,0 2 0,6-5 0,1-2 0,0-4 0,0-1 0,5-2 0,-2-4 0,4-5 0,7-10 0,4-7 0,4-7 0,-1-6 0,20-6 0,-3-1 0,6 1 0,-1 0 0,11-4 0,4 2 0,3 3 0,2 0 0,2 0 0,-4-3 0,0 0 0,4 2 0,-1-4 0,-8 9 0,0-2 0,0 1 0,0-1 0,0 7 0,-2 2 0,-4 2 0,-2 3 0,-10 2 0,-1 3 0,-2 2 0,-9-4 0,0 6 0,-7 0 0,-3-2 0,-2 5 0,-5-12 0,-1 6 0</inkml:trace>
  <inkml:trace contextRef="#ctx0" brushRef="#br0" timeOffset="4">17893 8173 12287,'-16'0'0,"0"0"0,8-7 0,4-1 0,8-1 0,-1-3 0,8 6 0,-1-6 0,6 3 0</inkml:trace>
  <inkml:trace contextRef="#ctx0" brushRef="#br0" timeOffset="5">18192 8236 12287,'-7'9'0,"5"-2"0,-5-14 0,7-4 0,0-3 0,7 4 0,3-1 0,4 1 0,2 1 0,0-5 0,-1 6 0</inkml:trace>
  <inkml:trace contextRef="#ctx0" brushRef="#br0" timeOffset="6">18443 8205 12287,'9'1'0,"-2"3"0,0 1 0,-5 0 0,12-6 0,-4-5 0,2 3 0,1-6 0,-3 2 0,2 4 0,2-6 0,2 0 0</inkml:trace>
  <inkml:trace contextRef="#ctx0" brushRef="#br0" timeOffset="7">18679 8173 12287,'16'0'0,"-6"0"0,1 0 0,1 0 0,2 0 0,2 0 0,-1 0 0,-4 0 0,-1 0 0,3 0 0,-5 0 0,3 0 0,1 0 0,-5 0 0,14 0 0,-4 0 0</inkml:trace>
  <inkml:trace contextRef="#ctx0" brushRef="#br0" timeOffset="8">19025 8142 12287,'10'14'0,"1"-4"0,-1-3 0,4-8 0,-3-5 0,3 5 0,1-13 0,10 5 0</inkml:trace>
  <inkml:trace contextRef="#ctx0" brushRef="#br0" timeOffset="9">19449 8158 12287,'16'-9'0,"0"-12"0,0 3 0</inkml:trace>
  <inkml:trace contextRef="#ctx0" brushRef="#br0" timeOffset="10">21682 7890 12287,'-7'16'0,"5"-5"0,-3-1 0,-4-6 0,8 4 0,-5-3 0,-1-1 0,0 5 0,-1-2 0,4 0 0,-3-4 0,0 2 0,-2 6 0,-6-6 0,-1-1 0,0 3 0,1-2 0,-1 0 0,0 2 0,-5-5 0,0 3 0,2-3 0,1-2 0,-2 0 0,-1 0 0,0 0 0,-2 0 0,5 0 0,-3-2 0,4-1 0,1-3 0,1-6 0,-1 2 0,0-3 0,0 3 0,1-4 0,-1 5 0,0-1 0,0-1 0,6 1 0,-1-4 0,1 2 0,1 1 0,-3 1 0,5-6 0,-2 0 0,-3 0 0,3 1 0,1-3 0,1-1 0,3-2 0,-3 0 0,0 4 0,0-3 0,0 0 0,2-7 0,5 5 0,0-1 0,0 0 0,0-3 0,0 3 0,0-1 0,0-4 0,0 3 0,0 1 0,2 1 0,3 4 0,-3-4 0,5 2 0,-2 2 0,0 2 0,7 1 0,-3 0 0,0 1 0,5-1 0,-4 2 0,3 2 0,-3 1 0,4 1 0,-4-6 0,4 0 0,2 1 0,0-1 0,0 0 0,-1 0 0,1 2 0,0 2 0,0 4 0,-1 1 0,1-4 0,-2 4 0,-2 0 0,-1 0 0,-1-3 0,6 3 0,0-2 0,-1-3 0,1 3 0,0 0 0,-1 0 0,1 1 0,0 4 0,0-3 0,-1 2 0,1 0 0,0-2 0,0 3 0,-1-1 0,1 2 0,0-1 0,-1 1 0,1-3 0,0 3 0,0 1 0,1 2 0,2 0 0,2 0 0,0 0 0,-5 0 0,1 0 0,4 0 0,-3 0 0,3 0 0,-4 0 0,-1 0 0,0 0 0,-1 0 0,1 0 0,0 0 0,1 0 0,3 2 0,1 1 0,-2 3 0,-2 4 0,-1-3 0,-2 2 0,-4 3 0,4-3 0,-3 1 0,3 2 0,2 2 0,-2 2 0,-2-2 0,-2-3 0,-5 3 0,6-2 0,-1 5 0,-1 4 0,5 0 0,-5-5 0,1 1 0,1 4 0,-2-3 0,3 4 0,-3-1 0,-2 0 0,0 6 0,-4-6 0,4-2 0,2-2 0,-6 4 0,2 0 0,-3-2 0,-2-1 0,0 3 0,0 0 0,0 0 0,0 1 0,0-4 0,0 3 0,-2-4 0,-3-1 0,2 0 0,-6-1 0,0 1 0,1 0 0,2 5 0,-4 2 0,-2-1 0,-2 1 0,-2 3 0,0-3 0,0 1 0,1 4 0,-5 0 0,1 0 0,2-3 0,-2-3 0,1 1 0,6-4 0,1 0 0,-1-5 0,-2 2 0,0-5 0,2 1 0,2-2 0,4-1 0,-4-4 0,5-3 0,-6 3 0,8-3 0,-4-4 0,7-3 0,1-6 0,5-9 0,2-12 0,8-8 0</inkml:trace>
  <inkml:trace contextRef="#ctx0" brushRef="#br0" timeOffset="11">19811 8346 12287,'-16'11'0,"1"-1"0,4-6 0,1 1 0,-3-3 0,-1-2 0,4 0 0,-1 0 0,-1 0 0,3 0 0,-1 0 0,-2 0 0,-2 0 0,-2 0 0,0 0 0,1 0 0,-1 0 0,0 0 0,0 0 0,1 0 0,-1 0 0,0 0 0,1 0 0,-1 0 0,2-2 0,3-3 0,-3 3 0,4-5 0,-4 0 0,-2 0 0,1-5 0,-1 1 0,2 1 0,2-6 0,1 0 0,-1 1 0,-2-1 0,-2 0 0,0 0 0,6-5 0,-1 1 0,1 0 0,1 3 0,-3 1 0,5 0 0,-2 2 0,-3 4 0,3-4 0,1 3 0,1-2 0,3-3 0,-3 0 0,2 0 0,0 1 0,-2-1 0,5 0 0,-3 1 0,1-1 0,-1 0 0,3 0 0,-5 1 0,2-1 0,0 0 0,-6-5 0,6 0 0,0 2 0,-2 2 0,5-4 0,-3 0 0,3 1 0,2 3 0,-5-4 0,0 0 0,1 0 0,2-2 0,2 6 0,0-4 0,0 4 0,0 1 0,0 0 0,0 0 0,0 1 0,0-1 0,0-1 0,0-3 0,0-1 0,0 2 0,0 2 0,2-1 0,2-1 0,1-2 0,2 0 0,-4 5 0,4 1 0,2-1 0,-4-5 0,6 0 0,-1 2 0,-1 1 0,5-3 0,-5 0 0,1 2 0,1 2 0,-1 3 0,4 2 0,-2 1 0,-1-1 0,-1-2 0,6 0 0,-2 2 0,-4 1 0,4 1 0,-3-6 0,3 2 0,2 4 0,-1-4 0,1 3 0,0-1 0,0 1 0,4-3 0,1 4 0,-1-2 0,-3 1 0,4-3 0,2 4 0,0-2 0,-1 1 0,1-3 0,-4 4 0,4-3 0,1 3 0,-3-2 0,4 5 0,-3-2 0,-2-3 0,2 5 0,1 0 0,0 2 0,0-1 0,3-4 0,-5 5 0,0-1 0,1-1 0,-4 4 0,5-6 0,-3 2 0,1 4 0,6-4 0,-6 1 0,-2 3 0,-2 1 0,4-3 0,0 0 0,-2 1 0,-1 2 0,3 2 0,0 0 0,-2 0 0,-1 0 0,3 6 0,-1-1 0,0-2 0,-3-1 0,4 0 0,0 1 0,-2 3 0,-1-3 0,-1-1 0,2 0 0,2 1 0,-1 2 0,-3 1 0,1-5 0,1 3 0,2 1 0,0 0 0,-6-3 0,1 2 0,0 1 0,0 2 0,-1-4 0,1 4 0,0 2 0,0 0 0,-1 3 0,1-2 0,0 3 0,-1 1 0,1 1 0,0 1 0,0 0 0,-1 0 0,1-1 0,0 1 0,-1 0 0,1-1 0,0 1 0,0 0 0,-1 0 0,-4 5 0,-1-1 0,1 0 0,-2-3 0,3 4 0,-5 0 0,0-2 0,0-1 0,0 3 0,-4 1 0,2 1 0,-1 0 0,-2 3 0,-2-5 0,0 0 0,0 2 0,0-4 0,0 7 0,0 0 0,0-1 0,0 3 0,0-6 0,-2 1 0,-3 0 0,3 3 0,-3-3 0,1-1 0,-1 1 0,1 3 0,-4-3 0,-1 0 0,0-1 0,1 1 0,-5-4 0,3 2 0,-2-2 0,-1 4 0,1 0 0,2 0 0,-3-1 0,-1 1 0,-1-4 0,-1 2 0,0-2 0,1 4 0,-1-2 0,0-2 0,0-1 0,-5 3 0,-1 0 0,-1-2 0,0-2 0,-3-1 0,3 1 0,-1 3 0,-4 1 0,-3 1 0,-4-2 0,-4 0 0,-1 0 0,3-1 0,-5 0 0,-1 2 0,-3-2 0,-6-1 0,-1-3 0,3 1 0,1 0 0,-5 0 0,-4-1 0,-1-1 0,1-3 0,-1 1 0,4-7 0,1-1 0,0-3 0,7-2 0,7-6 0,3-9 0,7-8 0,-1-13 0,14-3 0,-6-7 0</inkml:trace>
  <inkml:trace contextRef="#ctx0" brushRef="#br0" timeOffset="12">17185 8802 12287,'-1'10'0,"-5"1"0,5-8 0,-12 6 0,6-5 0,-1 1 0,2 5 0,-2-3 0,1 2 0,0-5 0,1 1 0,-4-3 0,1 3 0,-1 0 0,-1 0 0,-4-5 0,-1 0 0,5-1 0,1-3 0,-2-1 0,-2-2 0,-2 3 0,0-1 0,1-5 0,-1 3 0,0-2 0,6 4 0,-1-4 0,1 0 0,1 0 0,-3 4 0,5-4 0,-2 1 0,-3-1 0,3 0 0,0-3 0,0 2 0,1-3 0,3-1 0,-4-1 0,2-1 0,-4 0 0,4 1 0,0-1 0,0 0 0,2 0 0,5-1 0,-2-2 0,-3-2 0,3 0 0,-3 5 0,3-1 0,2-4 0,0 3 0,0-3 0,0 2 0,0-2 0,0 4 0,0-6 0,0 2 0,0 0 0,0 0 0,0 5 0,0 1 0,0-1 0,0 0 0,0 0 0,0 1 0,0-1 0,0 0 0,0 1 0,0-1 0,0 0 0,2 0 0,2 1 0,1-1 0,-2 0 0,4 1 0,0 1 0,0 1 0,0 3 0,6-1 0,-5-4 0,3-1 0,-1 0 0,-5 2 0,6 2 0,-1 2 0,-1-3 0,5-1 0,-3-1 0,3 1 0,0 1 0,-4 3 0,4 5 0,-3-4 0,3 0 0,1 1 0,1 2 0,0-2 0,-1-1 0,1 0 0,0 4 0,0-4 0,-1 0 0,1 1 0,0 2 0,-1-2 0,1 1 0,0 3 0,0 1 0,-1-1 0,1-1 0,0 1 0,0 1 0,-1-1 0,1-1 0,0 2 0,-1 1 0,1 2 0,0 0 0,0 0 0,-1 2 0,1 1 0,0 2 0,-1 2 0,1-3 0,-2 3 0,-3 2 0,3-4 0,-4 4 0,4-1 0,2 1 0,0-4 0,-1 4 0,-1 0 0,-3 0 0,3 1 0,-4 6 0,4-1 0,2 1 0,-2 0 0,-2 0 0,-1-1 0,-6 6 0,5 2 0,1 0 0,-3-1 0,1-1 0,-5-3 0,3 1 0,1 2 0,-4 0 0,1-4 0,-3 4 0,-2 6 0,5-5 0,0 1 0,-1-2 0,-2 0 0,-2 7 0,0-4 0,0 2 0,0 1 0,-6-6 0,-1 3 0,0-1 0,0-4 0,-3 4 0,3-2 0,-2-2 0,-3-2 0,3 4 0,-1 0 0,-2 0 0,-2 2 0,-2-6 0,0 4 0,-1-3 0,-4-2 0,1-1 0,-4 1 0,1 0 0,4-1 0,-4 1 0,2-2 0,2-2 0,2-1 0,-4-1 0,0 4 0,2-2 0,1-1 0,2-8 0,1 4 0,-1 0 0,0-5 0,1 3 0,-1-5 0,0-5 0,7 2 0,4-8 0,10 1 0,4-6 0</inkml:trace>
  <inkml:trace contextRef="#ctx0" brushRef="#br0" timeOffset="13">17578 8943 12287,'-8'2'0,"2"3"0,5 6 0,2-2 0,3 1 0,3 2 0,2 2 0,-4 0 0,5-1 0,1-3 0,-2 2 0,3-3 0,-5 0 0,2-2 0,-4-2 0,5-7 0,2-3 0,1-4 0,-1-8 0,-2-4 0,3-5 0,1-2 0,1 0 0,1 1 0,0 0 0,-2 2 0,-2 1 0,-2 1 0,3 4 0,1-6 0,1 1 0</inkml:trace>
  <inkml:trace contextRef="#ctx0" brushRef="#br0" timeOffset="14">16431 7969 12287,'-16'16'0,"0"-6"0,0-1 0,1-2 0,-1-2 0,0-5 0,1 0 0,-1 0 0,0 0 0,0 0 0,1 0 0,-1 0 0,0 2 0,1 3 0,-6-3 0,0 3 0,1-3 0,3-2 0,-6 0 0,-1 0 0,-2-2 0,-1-3 0,6 1 0,-5-6 0,0-1 0,2 3 0,-1-6 0,6 3 0,-4-1 0,-1 1 0,3-2 0,-4 4 0,1-2 0,-1 1 0,4-1 0,-5-4 0,0 1 0,2 3 0,-4-8 0,7 3 0,1-1 0,3-1 0,-4 3 0,0-3 0,4-1 0,4-2 0,-1 0 0,4 5 0,-2-1 0,1-4 0,-1 3 0,5-4 0,-2 1 0,-3 0 0,3-5 0,0 3 0,1-2 0,-1-2 0,5-1 0,-1 0 0,2 3 0,-2 2 0,3-4 0,-3 2 0,3 1 0,2 3 0,2-2 0,1 2 0,2 0 0,-1-2 0,3 6 0,0-4 0,0 3 0,0 3 0,3-1 0,-3 0 0,0 1 0,0-1 0,4 0 0,-4 0 0,1 1 0,3-1 0,5 0 0,-1 1 0,1 1 0,0 1 0,-1 5 0,1 1 0,2-6 0,1 5 0,2-1 0,0-5 0,-5 5 0,-1-1 0,1-1 0,5 6 0,0-4 0,-2 1 0,-1-1 0,3 4 0,0-4 0,-2 0 0,-2 0 0,4 4 0,2-4 0,0 2 0,-1 4 0,1-4 0,-4 2 0,2 0 0,-2-2 0,4 5 0,0-5 0,0 2 0,-1-1 0,6-1 0,-3 4 0,1-2 0,0 1 0,-5-3 0,3 2 0,1 1 0,-1 3 0,-3 1 0,6 0 0,-1 0 0,-2 0 0,4 0 0,-5 0 0,0 0 0,-1 0 0,5 0 0,-7 0 0,1 0 0,2 0 0,-4 0 0,6 0 0,-2 0 0,-4 0 0,5 0 0,1 0 0,-1 0 0,-3 0 0,2 0 0,0 0 0,-1 0 0,1 0 0,3 0 0,-3 1 0,0 3 0,-1 1 0,-1 0 0,-3-5 0,1 2 0,2 3 0,0-3 0,-5 5 0,1-2 0,4 1 0,-2 1 0,6-4 0,-3 2 0,-1 6 0,-5-6 0,0 0 0,0 2 0,-1-3 0,1 4 0,0 1 0,-1 0 0,6-4 0,0 4 0,-1 0 0,-3-1 0,-1 3 0,-1 5 0,1-1 0,0-4 0,-2-1 0,-2 2 0,-1 2 0,-1 2 0,6 0 0,0 0 0,-1-1 0,-4 1 0,-1 1 0,2 3 0,2 1 0,-3 1 0,-2-2 0,-1 2 0,1 3 0,-4-4 0,4 3 0,-2 1 0,-3-1 0,-3-5 0,-1 4 0,2-2 0,3 0 0,-3 5 0,3-3 0,-3-1 0,-2 1 0,0 3 0,0-5 0,0 0 0,0 2 0,0-6 0,-2 6 0,-1-2 0,-2 0 0,-8 0 0,3-5 0,-4 1 0,-2 4 0,4-3 0,-2 3 0,-4-2 0,1 2 0,-6-4 0,1 6 0,-1-2 0,0 0 0,-5 0 0,2-4 0,-4 2 0,-1 2 0,-1 0 0,1-5 0,0-2 0,-1-3 0,1 1 0,-1-5 0,2 0 0,4 0 0,-2-2 0,7-5 0,0 0 0,-1 0 0,4-14 0,-4-3 0</inkml:trace>
  <inkml:trace contextRef="#ctx0" brushRef="#br0" timeOffset="15">16478 6444 12287,'16'0'0,"-2"2"0,-4 3 0,-1 2 0,-6 6 0,2-3 0,-1 2 0,5 2 0,1 2 0,4-2 0,2-4 0,-6-4 0,-1-13 0,0-7 0,0-6 0,-1-6 0,5 4 0,-5-3 0,-1-3 0,5-2 0,-1 1 0,1 1 0,-1 2 0,3 1 0,-4-3 0,4 4 0,2 1 0,0 0 0,-1 2 0,15-3 0,3-7 0</inkml:trace>
  <inkml:trace contextRef="#ctx0" brushRef="#br0" timeOffset="16">9403 2232 12287,'8'-2'0,"-1"-1"0,0-3 0,-5 1 0,3 7 0,-10 5 0,-5 9 0,-4 8 0,-9 13 0,-3 6 0,-4 8 0,-1 7 0,-3 5 0,-2 6 0,-6 10 0,19-41 0,-1 1 0,-2 3 0,1 1 0,-1 2 0,0 0 0,0-2 0,1-1 0,0-1 0,1 0 0,1 0 0,1-1 0,-22 28 0,5-5 0,6-9 0,0-4 0,12-13 0,2-4 0,1-5 0,8-7 0,1-9 0,2-1 0,4-8 0,8-1 0,5-11 0,6-3 0,5-14 0,4-7 0,6-8 0</inkml:trace>
  <inkml:trace contextRef="#ctx0" brushRef="#br0" timeOffset="17">10142 2546 12287,'0'-24'0,"0"3"0,0 3 0,0 3 0,0-1 0,-2 2 0,-3 4 0,-6 4 0,-3 5 0,-3 8 0,-4 5 0,-7 7 0,-7 7 0,-4 11 0,-6 6 0,1 6 0,1 4 0,-6 6 0,9-3 0,-1 2 0,5-1 0,9-4 0,6 1 0,4-4 0,1-4 0,8-6 0,2-2 0,5-8 0,1-5 0,12-6 0,4-7 0,1-3 0,0-2 0,4-2 0,2-5 0,0-2 0,0-3 0,-1-5 0,-3-10 0,2-1 0,-1 2 0,-8-5 0,-3-4 0,-2-7 0,5-5 0,-3-7 0</inkml:trace>
  <inkml:trace contextRef="#ctx0" brushRef="#br0" timeOffset="18">9717 3034 12287,'-16'8'0,"9"4"0,7-6 0,9-3 0,10-8 0,4-5 0,1-4 0,4-2 0,2-2 0,3-1 0,1-4 0,-3-1 0,7 3 0,-10-3 0,-1 1 0,-3 4 0,0 1 0,-6 2 0,-4 3 0,0 2 0,-5-1 0,-1 5 0,-1-2 0,6 6 0,-12 3 0,3 12 0,-8 9 0,-6 10 0,-4 1 0,-2 8 0,0 0 0,1 2 0,-1 12 0,2-9 0,2 1 0,1-2 0,1-4 0,-6 2 0,0-7 0,1-8 0,4 1 0,2-5 0,1 0 0,-1 0 0,5-8 0,-1-4 0,3-8 0,9-3 0,2-9 0</inkml:trace>
  <inkml:trace contextRef="#ctx0" brushRef="#br0" timeOffset="19">10142 3049 12287,'7'16'0,"-4"-7"0,8-4 0,1-3 0,2-2 0,3-7 0,4-4 0,4-3 0,-1-1 0,6-1 0,-6-2 0,2-1 0,1-2 0,-8 0 0,2 4 0,-4-2 0,-1-2 0,-2 0 0,-2 5 0,-3 0 0,-2 0 0,0 3 0,-4 0 0,3 3 0,-3 6 0,-8-1 0,-6 3 0,-3 9 0,-3 4 0,-2 5 0,-2 4 0,-5 5 0,3 6 0,0 1 0,0-1 0,-1 1 0,7-1 0,3 1 0,0-1 0,7-1 0,1-4 0,5-5 0,1-4 0,0-1 0,1-2 0,5-4 0,2-3 0,8-7 0,0-1 0,0-5 0,6-2 0,4-10 0,2-3 0,-1-5 0,2 2 0,-2-3 0,0 1 0,0 2 0,2-1 0,-4 6 0,-1-2 0,-3 2 0,-3 3 0,-3 6 0,1 5 0,0 3 0,-6 2 0,-1 2 0,-2 3 0,-2 5 0,-5 9 0,-1 4 0,-5 2 0,3-1 0,-8 4 0,-1-4 0,-2-1 0,4-2 0,-1-5 0,1 0 0,1-1 0,0-4 0,4-1 0,1-6 0,-4-1 0,1-6 0,3-6 0,8-8 0,3-3 0,1-1 0,5-5 0,6 3 0,2-1 0,-2-4 0,4 0 0,0 0 0,1 2 0,4-2 0,-4 5 0,1 2 0,-2 4 0,-4 1 0,-2 6 0,-1 1 0,0 2 0,-6 4 0,-1 10 0,-2 6 0,-4 7 0,-1 8 0,-4-2 0,-1 2 0,-2-2 0,-6 4 0,4-6 0,0 2 0,0 0 0,-3-6 0,3 1 0,0-4 0,0-1 0,2-6 0,5 1 0,0-8 0,7-3 0,1-8 0,8-8 0</inkml:trace>
  <inkml:trace contextRef="#ctx0" brushRef="#br0" timeOffset="20">11101 2955 12287,'10'7'0,"1"3"0,-1-3 0,6-1 0,0-5 0,1-2 0,2-5 0,4-4 0,1-4 0,1 0 0,1 0 0,-3 2 0,-1 0 0,-4-6 0,3 8 0,-4-4 0,-3-2 0,-1 2 0,-5 2 0,-1 1 0,-1 6 0,-6-5 0,0-3 0,-2 6 0,-3 2 0,-6 3 0,-3 2 0,-2 2 0,1 5 0,-1 9 0,0 1 0,-1 9 0,-2 2 0,-2 2 0,1 0 0,8-2 0,3-4 0,2-1 0,-3 3 0,5-5 0,1-2 0,9-8 0,6-6 0,3-3 0,2-2 0,-1-2 0,1-3 0,0-6 0,0-3 0,1-1 0,4-1 0,-4 0 0,4 0 0,-1 1 0,-1-1 0,2 0 0,7-5 0,-4-1 0,2-3 0,1-3 0,-1 0 0,5 0 0,1 4 0,-1 1 0,-5 2 0,-1 5 0,-3 2 0,-2 4 0,-3 3 0,-8 14 0,-4 3 0,-3 6 0,-2 3 0,0 2 0,-7 7 0,-2-3 0,-1 1 0,-1 0 0,2-5 0,-1 4 0,3-3 0,0-3 0,5-1 0,-3-2 0,3-1 0,2 1 0,2 0 0,3 0 0,4-8 0,7-2 0,6-12 0,3-2 0</inkml:trace>
  <inkml:trace contextRef="#ctx0" brushRef="#br0" timeOffset="21">12075 2829 12287,'25'-24'0,"-2"1"0,-8 7 0,-1 1 0,-3-1 0,1 5 0,-5 3 0,2 1 0,-6 3 0,1 9 0,-8 6 0,-6 3 0,-4 7 0,-2 2 0,-1-1 0,-4 1 0,3 3 0,-3-3 0,5 0 0,6-1 0,-4-3 0,5-6 0,1-3 0,-6 1 0,12-3 0,2-2 0,9-12 0,1-4 0,1-4 0,-1-2 0,6 1 0,-1-1 0,1 0 0,0 6 0,0 1 0,-1 2 0,1 2 0,0 5 0,-2 7 0,-2 1 0,-2 1 0,-6 0 0,3-6 0,0 3 0,-5 6 0,6-10 0,-2 3 0,-3-10 0,8-6 0,1-3 0,2-16 0,2-3 0</inkml:trace>
  <inkml:trace contextRef="#ctx0" brushRef="#br0" timeOffset="22">12704 2138 12287,'-1'22'0,"-5"5"0,-1 9 0,-7 6 0,0 5 0,-3 6 0,-7-4 0,3 5 0,0 0 0,-2 3 0,5-2 0,-1-3 0,5-3 0,4-2 0,4-2 0,-2-3 0,1-5 0,3-4 0,-3-8 0,2-4 0,2-4 0,1-1 0,-5-7 0,-4-4 0,-3-10 0,-1-4 0</inkml:trace>
  <inkml:trace contextRef="#ctx0" brushRef="#br0" timeOffset="23">12358 2782 12287,'16'-9'0,"0"4"0,0-2 0,-1 2 0,1 1 0,5 1 0,2-1 0,1-1 0,4 2 0,0-4 0,0 0 0,-2 0 0,2 0 0,0-4 0,0 6 0,-3 0 0,-3-2 0,-1 5 0,-3-3 0,-1 1 0,-1-1 0,10 3 0,-8-5 0</inkml:trace>
  <inkml:trace contextRef="#ctx0" brushRef="#br0" timeOffset="24">12987 2562 12287,'0'17'0,"-1"3"0,-3 2 0,-1 3 0,-6 1 0,4 5 0,-1 1 0,-5-1 0,1 6 0,0 0 0,3-4 0,2-5 0,-3 0 0,5-6 0,-1 1 0,-1 0 0,6-2 0,-5-5 0,6-8 0,6-2 0,2-19 0,8-4 0</inkml:trace>
  <inkml:trace contextRef="#ctx0" brushRef="#br0" timeOffset="25">13286 2656 12287,'0'16'0,"0"0"0,0-1 0,-5 6 0,0 0 0,1-1 0,2-3 0,1-1 0,-3-1 0,-1 1 0,1 0 0,3 0 0,1-1 0,1-6 0,5-4 0,2-3 0,6-4 0,-1-1 0,-3-2 0,1-8 0,4 3 0,1-2 0,0 1 0,-1-3 0,1 4 0,0-4 0,0-2 0,-1 0 0,1 1 0,2-1 0,2 0 0,-2 6 0,3-1 0,-2 1 0,2 1 0,-9 2 0,4 7 0,-2 0 0,-2 7 0,-1 3 0,-6 4 0,-3 2 0,-2 0 0,0 0 0,0-1 0,0 1 0,0-5 0,1-3 0,3 1 0,1 0 0,2-6 0,-2 2 0,6-3 0,3-4 0,2-1 0,-1-4 0,1-2 0,0 4 0,1-5 0,4-3 0,-2 5 0,6-1 0,-2 0 0,-4 0 0,4 4 0,-2-4 0,-1 2 0,1 4 0,0 1 0,6-3 0,-6 0 0,7-8 0,-4 5 0</inkml:trace>
  <inkml:trace contextRef="#ctx0" brushRef="#br0" timeOffset="26">13318 2216 12287,'-16'-12'0,"0"-4"0,9 4 0,7 7 0,0 3 0,14-5 0,-5-2 0</inkml:trace>
  <inkml:trace contextRef="#ctx0" brushRef="#br0" timeOffset="27">17107 8755 12287,'-7'-9'0,"3"2"0,-6 7 0,5-5 0,-6 0 0,1-1 0,1-1 0,-5 6 0,3-5 0,3-1 0,-3 2 0,6 0 0,-4 3 0,2-3 0,2 3 0,5-7 0,0 4 0,7 4 0,5-5 0,6 5 0,3 1 0,7 0 0,-2 0 0,2 0 0,-2 0 0,9 0 0,-4 0 0,1 0 0,-4 0 0,5 0 0,-5 0 0,-2 0 0,-2 0 0,-3 0 0,-5 0 0,0 0 0,0 0 0,-1 0 0,-4 0 0,-1 0 0,-13 0 0,-2 0 0,-8 0 0,-8-2 0,-1-2 0,-1-1 0,0 2 0,-5 1 0,2 2 0,-2-2 0,2-3 0,-4 3 0,4-3 0,-4 3 0,-1 2 0,-1 0 0,1 0 0,1 0 0,4 0 0,-2 0 0,7 0 0,2 0 0,2 0 0,8 2 0,5 1 0,8 3 0,5-1 0,6-5 0,3 0 0,3 0 0,3 0 0,8 0 0,-1 0 0,0 0 0,1 0 0,-1 0 0,1 0 0,-1 0 0,1-2 0,-1-1 0,1-3 0,-1 3 0,-1-1 0,-4 1 0,-5-2 0,-4 1 0,-1 2 0,0 2 0,-7 0 0,-9 0 0,-11 0 0,-3 0 0,-2 0 0,-5 0 0,-1 0 0,-3 0 0,-3 0 0,0 2 0,-1 2 0,-1 1 0,-3-2 0,-2-1 0,2 0 0,-2 1 0,-2 3 0,-7 1 0,4-4 0,0 4 0,3 2 0,4-6 0,3 4 0,4-2 0,5 1 0,5 1 0,6-2 0,5-3 0,12 3 0,8-3 0,10-2 0,10-2 0,3-2 0,2-1 0,4 2 0,2-4 0,1 1 0,-2 3 0,-3 1 0,2-3 0,-8 0 0,-1 1 0,-1 3 0,-5 1 0,-1 0 0,-2 0 0,-6 0 0,1 0 0,-4 0 0,-15 0 0,-7 0 0,-8 0 0,-2 0 0,-8 0 0,-3 0 0,-2 0 0,2 0 0,-8 0 0,5 0 0,-3 0 0,-3 0 0,-5 0 0,3 0 0,2 0 0,2 0 0,2 0 0,1 1 0,4 3 0,5 1 0,4 0 0,1-5 0,9 2 0,7 1 0,9 3 0,6-1 0,6-5 0,5 0 0,4 0 0,2 0 0,-1 0 0,0 0 0,1 0 0,3 0 0,-2 0 0,-3 0 0,-1 0 0,-1-5 0,-1-1 0,-6 3 0,-4 1 0,-7-3 0,1 0 0,-11 0 0,-4 5 0,-9 0 0,-12 0 0,1 0 0,-4 0 0,-6 0 0,0 0 0,0 0 0,-1 1 0,-1 5 0,-8-3 0,2 6 0,-2-1 0,2 1 0,-1-4 0,6 6 0,2-1 0,2-1 0,9 0 0,3-6 0,3 3 0,11-1 0,9-5 0,12 0 0,10 0 0,15-7 0,6-2 0,6-1 0,-1-1 0,5 8 0,-3-3 0,-3 5 0,-5 1 0,-2 0 0,-8 0 0,-2 0 0,-2 0 0,1 0 0,-8 0 0,0 0 0,-1 0 0,-1 0 0,-5 0 0,-6 0 0,-1-2 0,-2-3 0,-2 1 0,-5-6 0,-7-1 0,-1-4 0</inkml:trace>
  <inkml:trace contextRef="#ctx0" brushRef="#br0" timeOffset="28">18019 6130 12287,'-16'0'0,"5"7"0,1 3 0,8-3 0,2-1 0,9-5 0,5-1 0,3 0 0,4 0 0,-3 0 0,5 0 0</inkml:trace>
  <inkml:trace contextRef="#ctx0" brushRef="#br0" timeOffset="29">18412 6161 12287,'0'-8'0,"1"1"0,5 5 0,4-3 0,4 3 0,2-5 0</inkml:trace>
  <inkml:trace contextRef="#ctx0" brushRef="#br0" timeOffset="30">18773 6146 12287,'16'0'0,"0"-7"0,0-2 0</inkml:trace>
  <inkml:trace contextRef="#ctx0" brushRef="#br0" timeOffset="31">19261 6161 12287,'15'0'0,"1"0"0</inkml:trace>
  <inkml:trace contextRef="#ctx0" brushRef="#br0" timeOffset="32">19622 6209 12287,'9'-7'0,"5"5"0,2-12 0,8 5 0</inkml:trace>
  <inkml:trace contextRef="#ctx0" brushRef="#br0" timeOffset="33">20000 6209 12287,'15'0'0,"1"-2"0,0-3 0,0-4 0,-1-7 0</inkml:trace>
  <inkml:trace contextRef="#ctx0" brushRef="#br0" timeOffset="34">20471 6177 12287,'16'9'0,"0"-2"0,0-7 0</inkml:trace>
  <inkml:trace contextRef="#ctx0" brushRef="#br0" timeOffset="35">20849 6224 12287,'0'9'0,"7"-2"0,1-7 0</inkml:trace>
  <inkml:trace contextRef="#ctx0" brushRef="#br0" timeOffset="36">21493 6271 12287,'0'9'0,"0"-2"0,7-14 0,2-2 0</inkml:trace>
  <inkml:trace contextRef="#ctx0" brushRef="#br0" timeOffset="37">14167 8142 12287,'-9'-7'0,"2"-2"0,7-1 0,0-1 0,2 8 0,3-4 0,5 0 0,-1 5 0,2-3 0,1 3 0,2 2 0,1 0 0,8-7 0,2-2 0</inkml:trace>
  <inkml:trace contextRef="#ctx0" brushRef="#br0" timeOffset="38">14560 8142 12287,'10'0'0,"1"0"0,-8 0 0,11-7 0,-5-2 0</inkml:trace>
  <inkml:trace contextRef="#ctx0" brushRef="#br0" timeOffset="39">15000 8079 12287,'10'0'0,"1"0"0,1 0 0,2 0 0,2-7 0,0-2 0</inkml:trace>
  <inkml:trace contextRef="#ctx0" brushRef="#br0" timeOffset="40">15472 8032 12287,'1'9'0,"5"-4"0,-3-3 0,6-4 0,0-2 0,-1-1 0,10-7 0,6 3 0</inkml:trace>
  <inkml:trace contextRef="#ctx0" brushRef="#br0" timeOffset="41">15943 7969 12287,'16'0'0,"-6"0"0,1 0 0,-1 0 0,6 0 0,0 0 0,0 0 0,-1 0 0,1 0 0,7 0 0,1 0 0</inkml:trace>
  <inkml:trace contextRef="#ctx0" brushRef="#br0" timeOffset="42">16399 7938 12287,'16'0'0,"0"0"0,-1 0 0,1 0 0,0 0 0,0 0 0,-1 0 0,8 0 0,1 0 0</inkml:trace>
  <inkml:trace contextRef="#ctx0" brushRef="#br0" timeOffset="43">17044 7922 12287,'9'0'0,"-2"0"0</inkml:trace>
  <inkml:trace contextRef="#ctx0" brushRef="#br0" timeOffset="44">3286 10704 31074,'-7'-16'-9016,"6"7"9260,1 2 0,8 7 0,8 0 0</inkml:trace>
  <inkml:trace contextRef="#ctx0" brushRef="#br0" timeOffset="45">3695 10704 31245,'0'-9'-3748,"7"2"1,4 5 3957,3-3 0,1-4 0,1-6 1</inkml:trace>
  <inkml:trace contextRef="#ctx0" brushRef="#br0" timeOffset="46">4041 10657 31245,'2'-9'-3570,"3"4"1,6 3 4193,10 2 0,1-5 0,5-2 0,-7 0-667,-2 0 1,5-12 0,1 1 0</inkml:trace>
  <inkml:trace contextRef="#ctx0" brushRef="#br0" timeOffset="47">4529 10578 31245,'15'0'0,"1"0"0,-5 0 91,-1 0 1,-1-2-1,3-1 1,-2-2-476,3 1 1,1 2 380,1 2 0,8-7 1,2-1-1</inkml:trace>
  <inkml:trace contextRef="#ctx0" brushRef="#br0" timeOffset="48">4922 10531 31245,'7'9'-7009,"-4"-2"6968,8-7 0,-1 0 927,6 0 1,0 0-661,-1 0 1,1-7-1,0-2 1</inkml:trace>
  <inkml:trace contextRef="#ctx0" brushRef="#br0" timeOffset="49">5252 10547 31361,'16'0'0,"-1"0"13,1 0 0,0 0 0,-1 0 0,1 0 0,0 0 1,0-6-225,-1 1 1,8-7 0,1 3-1</inkml:trace>
  <inkml:trace contextRef="#ctx0" brushRef="#br0" timeOffset="50">5676 10531 31825,'16'0'0,"0"0"64,0 0 0,-1-2 1,1-1-144,0-3 1,5 1-1,0 5 1,0-2-61,1-3 0,3-3 0,6-8 0</inkml:trace>
  <inkml:trace contextRef="#ctx0" brushRef="#br0" timeOffset="51">6195 10500 31910,'16'0'27,"0"0"0,-1 0-18,1 0 1,-5 0 0,-1 0 0,2 0 46,2 0 0,-3-2 0,-1-2-508,2-1 0,2 0 495,2 5 0,7 0 0,1 0 0</inkml:trace>
  <inkml:trace contextRef="#ctx0" brushRef="#br0" timeOffset="52">6745 10484 32365,'16'-5'-724,"0"-1"0,0-4 0,-1 3 1,1 0 563,0 0 0,-6 2 0,1 5 0,1 0 1472,2 0 0,-4 0 1,1 0-1313,1 0 0,2-7 0,2-2 0</inkml:trace>
  <inkml:trace contextRef="#ctx0" brushRef="#br0" timeOffset="53">7327 10500 32767,'16'0'0,"0"0"0,-1 0 0,1 0 0,-5 0 0,-1 0 0,1-7 0,4-2 0</inkml:trace>
  <inkml:trace contextRef="#ctx0" brushRef="#br0" timeOffset="54">7830 10531 32767,'16'0'0,"0"0"0,-6 0 0,1 0 0,-8 0 0,4 0 0</inkml:trace>
  <inkml:trace contextRef="#ctx0" brushRef="#br0" timeOffset="55">9528 10625 32114,'-5'-15'-4559,"0"-1"0,1 7 3647,10 4 1,-3 8 0,8 3 1584,1-3 0,9-1 0,3-2 0</inkml:trace>
  <inkml:trace contextRef="#ctx0" brushRef="#br0" timeOffset="56">10079 10610 31470,'0'-25'-9831,"1"9"8987,5 11 1,2 3 0,8 2 3933,0 0-2818,0 0 0,-1-7 0,1-1 0</inkml:trace>
  <inkml:trace contextRef="#ctx0" brushRef="#br0" timeOffset="57">10472 10531 31470,'15'0'0,"1"0"-271,0 0 0,5-5 0,2-1 0,-1 3 287,1 1 1,3 2 0,-5 0-1,0 0 47,2 0 1,-6 0 0,4 0 0,-1 0-26,0 0 0,-2 0 0,5 0 1,-2 0-14,0 0 0,5 0 1,-5 0-1,-2 0-7,-2 0 0,-1 0 1,0 0-1,0 0 0,-1 0 0,1 0 1,0 0-19,-1 0 0,1-5 839,0 0 0,0 0-839,-1 5 0,1 0 0,0 0 0,0 0 0,-1 0 0</inkml:trace>
  <inkml:trace contextRef="#ctx0" brushRef="#br0" timeOffset="58">11604 10547 30252,'16'-23'-2493,"-3"5"0,0-1 0,-3 7 2485,2 7 0,2 3 0,2 2 1961,0 0 1,0 0 0,-1 0-1012,1 0-786,0 0 1,6 0 0,3 0 0</inkml:trace>
  <inkml:trace contextRef="#ctx0" brushRef="#br0" timeOffset="59">12233 10515 32767,'8'-7'-1984,"6"-1"1,-5-8 92,0 0 0,5 7 1919,-4 4 0,4-4 1,2 1-1</inkml:trace>
  <inkml:trace contextRef="#ctx0" brushRef="#br0" timeOffset="60">13585 10562 30189,'-9'-15'-2621,"2"6"1,7 4-2106,0 10 4960,0-3 1,7 5-1,2-7 1</inkml:trace>
  <inkml:trace contextRef="#ctx0" brushRef="#br0" timeOffset="61">13978 10531 22593,'14'-7'0,"-2"-2"-751,-1 0 0,-1-3 1817,6 7 0,0 0 0,-1 5 0,1 0 1,0 0-285,-1 0 0,1 0-694,0 0 1,7-7 0,1-2 0</inkml:trace>
  <inkml:trace contextRef="#ctx0" brushRef="#br0" timeOffset="62">14528 10500 32667,'16'0'0,"0"0"0,-1 0 0,1 0 0,0 0-301,0 0 1,-1-7-1,1-2 1</inkml:trace>
  <inkml:trace contextRef="#ctx0" brushRef="#br0" timeOffset="63">14906 10515 32667,'10'0'0,"1"0"0,1 0-245,-5 0 0,14-7 0,-4-1 0</inkml:trace>
  <inkml:trace contextRef="#ctx0" brushRef="#br0" timeOffset="64">15393 10531 32667,'16'0'-790,"-1"-7"1,1-2-1</inkml:trace>
  <inkml:trace contextRef="#ctx0" brushRef="#br0" timeOffset="65">15912 10562 28341,'2'-14'-4916,"3"4"1,-3 1 4097,3 4 1,-3-4 0,-2-6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02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10676 6554 12287,'-2'-14'0,"-3"6"0,-5 8 0,-4 8 0,-2 6 0,-12 2 0,-3 0 0,-17 5 0,-2 1 0,-10 1 0,-10 0 0,27-7 0,-3 1 0,-3-1 0,-3-1 0,-4 3 0,-1-1 0,-6 2 0,0 1 0,-6 0 0,-2 0 0,-7 4 0,-3 1 0,24-8 0,0 1 0,-2-1-184,-3 2 0,0 1 0,-3-1 0,-6 1 0,-1 0 0,-1 1 0,-1 0 0,0 1 0,0 0 0,-4 0 0,-1 0 0,0 0 184,-3 0 0,0 1 0,0 0 0,-1 2 0,0 0 0,1 0 0,-2 0 0,0-1 0,0 1 0,-1 0 0,0 2 0,0-1-79,19-5 0,0 0 0,0 0 1,0 0-1,1-1 0,-1 1 0,0-1 1,1 1-1,1 1 0,0 0 1,0 1-1,1-1 0,-20 8 0,1-1 1,1 1 78,2-1 0,0 0 0,1 1 0,-1 0 0,-1 0 0,1 0 0,4-1 0,0-2 0,0 1 0,3-1 0,0 0 0,1-1 0,2 0 0,1-1 0,1 0 0,6-2 0,2 0 0,1-1 0,-23 6 0,3 0 0,7-4 0,2 0-7,6-1 0,2-2 0,7-6 1,3-2-1,-26 13 0,14-7 7,14-3 0,11-5 0,12-3 0,5-1 0,14-1 0,10-6 0,11 0 0,19-7 0,4-4 0,7-3 0,3-2 0</inkml:trace>
  <inkml:trace contextRef="#ctx0" brushRef="#br0" timeOffset="1">5016 6947 12287,'-21'-28'0,"2"6"0,3 8 0,4 5 0,8 5 0,-1 10 0,3 2 0,4 10 0,5 1 0,9 2 0,8 5 0,16-1 0,13 3 0,13 5 0,-22-12 0,3 1 0,6 1 0,2 0 0,8 2 0,2 1 0,6-1 0,3 0 0,-16-6 0,2-1 0,2-1 0,3 1 0,0 0 0,2-1 0,4 0 0,1 1 0,0-1-152,5 1 1,1 0 0,0 0 0,0 1 0,0-1 0,1 1 0,5 2 0,1 1 0,0 0 0,-21-6 0,1 1 0,1-1 0,-1 1 151,1 0 0,0 0 0,0 0 0,1 0 0,7 2 0,0-1 0,0 1 0,0 0 0,-6 0 0,0-1 0,-1 0 0,1 1 0,-2-1 0,1 1 0,-1 0 0,0 0 0,0-1 0,-1 0 0,1 0 0,-1 1 0,1 1 0,0 0 0,0 0 0,0 0 0,19 6 0,0-1 0,-2 0 0,-3-1 0,-2 0 0,0 1 0,-2-1 0,0-1 0,-1 1 0,-1 1 0,-1-1 0,-1 1 0,-5-1 0,0-1 0,-1 1 0,-2 0 0,-1 0 0,-1 0-83,-2-1 0,0 1 0,0-1 0,2 1 1,0-1-1,-1 0 0,20 4 0,-3 0 1,-1-1-1,-2 0 83,-3-1 0,-2-1 0,-6-1 0,-3 0 0,-10-4 0,-2-2 0,2-3 0,-1 0 0,-7 2 0,-2 0 0,40 12 0</inkml:trace>
  <inkml:trace contextRef="#ctx0" brushRef="#br0" timeOffset="2">21478 4967 12287,'0'16'0,"0"-1"0,0 3 0,0 3 0,0 3 0,1 8 0,5-1 0,2-5 0,6 0 0,0 1 0,0-1 0,4 0 0,1-7 0,-3 2 0,-1-5 0,1-6 0,0 3 0,1-8 0,3-2 0,1-1 0,-1-2 0,-4 0 0,0 0 0,5-7 0,0-3 0,-2-4 0,-1-2 0,-3-14 0,1-3 0</inkml:trace>
  <inkml:trace contextRef="#ctx0" brushRef="#br0" timeOffset="3">21981 4825 12287,'0'11'0,"-2"1"0,-3 6 0,-6 6 0,-1 6 0,-2 5 0,0 5 0,-3 7 0,-3 11 0,5 1 0,-3 6 0,-3 3 0,4 5 0,-4-5 0,3-3 0,3-6 0,-1 1 0,0-8 0,2-3 0,4-6 0,-2-6 0,6-11 0,3-5 0,1-3 0,2-3 0,0-6 0,7-9 0,2-9 0</inkml:trace>
  <inkml:trace contextRef="#ctx0" brushRef="#br0" timeOffset="4">22012 5454 12287,'16'9'0,"0"-4"0,1-3 0,2-2 0,2 0 0,0 0 0,2 0 0,-4 0 0,6 0 0,-3 0 0,-2 0 0,-3 0 0,-1-2 0,-1-1 0,1-3 0,0 1 0,-2 3 0,-4-3 0,-3 2 0,-7-8 0,0 1 0,0-6 0</inkml:trace>
  <inkml:trace contextRef="#ctx0" brushRef="#br0" timeOffset="5">22279 5234 12287,'-1'17'0,"-4"3"0,-6 1 0,2 12 0,1-2 0,-1 2 0,0 1 0,6 2 0,-3 1 0,5-2 0,1-2 0,0-3 0,1-2 0,3-4 0,1-1 0,7-7 0,-1-8 0,3-1 0,3-1 0,2-8 0,2-3 0,-1-6 0,4-3 0,1-9 0,6-1 0</inkml:trace>
  <inkml:trace contextRef="#ctx0" brushRef="#br0" timeOffset="6">22091 6146 12287,'-9'0'0,"2"1"0,7 5 0,0-5 0,14 6 0,4-7 0</inkml:trace>
  <inkml:trace contextRef="#ctx0" brushRef="#br0" timeOffset="7">22279 6146 12287,'2'8'0,"3"-2"0,4-5 0,7-1 0</inkml:trace>
  <inkml:trace contextRef="#ctx0" brushRef="#br0" timeOffset="8">22500 6146 12287,'8'7'0,"-8"1"0,-8 8 0</inkml:trace>
  <inkml:trace contextRef="#ctx0" brushRef="#br0" timeOffset="9">21934 4181 12287,'-2'-9'0,"-3"4"0,1 5 0,-6 5 0,1 4 0,-3 7 0,3 1 0,0 2 0,0 2 0,-1 7 0,-6-2 0,2 2 0,4-1 0,-8 6 0,6-7 0,0-3 0,-2-4 0,5-5 0,0-2 0,2-1 0,2-10 0,5-1 0,0-12 0,2-11 0,3-1 0,6-4 0,1 0 0,0 0 0,-1 2 0,1-2 0,0 5 0,0 1 0,-1 1 0,1 0 0,2 0 0,2 7 0,-1 3 0,-4 4 0,-1 7 0,1 4 0,-2 6 0,3 2 0,-7 15 0,-1-1 0,-3-2 0,5 4 0,-1-5 0,0 1 0,2 4 0,-3-5 0,6-4 0,0-5 0,-1-3 0,12-8 0,-3 4 0</inkml:trace>
  <inkml:trace contextRef="#ctx0" brushRef="#br0" timeOffset="10">23034 5061 12287,'7'-9'0,"4"4"0,3 3 0,1 1 0,3-3 0,3-1 0,-4 0 0,4 5 0,-3 0 0,-3 0 0,1 0 0,-5 0 0,-1 0 0,2 0 0,2 0 0,-5 7 0,-2 1 0</inkml:trace>
  <inkml:trace contextRef="#ctx0" brushRef="#br0" timeOffset="11">23034 5234 12287,'7'9'0,"4"-4"0,3-3 0,7-2 0,0 0 0,-2 0 0,-2 0 0,4 0 0,0 0 0,0 0 0,2 0 0,-6 0 0,6 0 0,-2 0 0,0 0 0,7-7 0,-4-2 0</inkml:trace>
  <inkml:trace contextRef="#ctx0" brushRef="#br0" timeOffset="12">23962 5061 12287,'0'-16'0,"0"1"0,5 4 0,2 1 0,2-2 0,-4-2 0,4-2 0,-1 2 0,1 3 0,-5-3 0,1 4 0,-5 3 0,-5 2 0,-4 10 0,-7 7 0,1 7 0,-1 8 0,-2 2 0,-1 4 0,-2 2 0,2 2 0,-4 10 0,2-3 0,4-2 0,5-2 0,5-9 0,7-6 0,0-2 0,1-4 0,5-9 0,2-10 0,8-10 0,0-4 0,-1-2 0,6-7 0,0-3 0,-1-2 0,-3 2 0,-6-2 0,-1 7 0,2 2 0,2 1 0,-3-1 0,-3 2 0,1 5 0,0 3 0,-6 4 0,4 17 0,-7 4 0,0 3 0,0 3 0,0-2 0,0 4 0,0-1 0,0-4 0,6-2 0,-1-1 0,7-7 0,-1-4 0,1-10 0,0-6 0,-1-3 0,1-1 0,-3-1 0,1-1 0,0-3 0,-1-1 0,5 0 0,-3 6 0,1-1 0,-2 0 0,4 1 0,-3-1 0,1 9 0,-1 7 0,-4 9 0,-7 10 0,0 4 0,0 1 0,0-5 0,0 2 0,1-3 0,5-3 0,-3-1 0,6-1 0,0-5 0,-1-1 0,-3-2 0,6-5 0,1 0 0,2 0 0,2 0 0,0-1 0,-1-5 0,1-1 0,0-5 0,-1 2 0,1-2 0,0-2 0,0-2 0</inkml:trace>
  <inkml:trace contextRef="#ctx0" brushRef="#br0" timeOffset="13">24606 5061 12287,'9'-23'0,"-2"6"0,-7-4 0,0 12 0,-2 9 0,-3 9 0,-5 5 0,-4 3 0,-2 4 0,2 4 0,4-1 0,-3 4 0,6-5 0,0 0 0,0-1 0,2-1 0,5-5 0,7-7 0,4-4 0,3-3 0,0-9 0,-2-4 0,-2-3 0,2-1 0,-3-1 0,2 0 0,-1 0 0,-1 1 0,3-1 0,-5 0 0,2 1 0,1 6 0,6 4 0,-5 15 0,-3 9 0,-1 9 0,-3 11 0,-2 4 0,-2 6 0,0 4 0,0 4 0,0-3 0,0-1 0,-2-4 0,-3-2 0,1-2 0,-6-3 0,-3-7 0,-1-7 0,-1-5 0,-1-8 0,0-1 0,0-3 0,1-4 0,-3-7 0,-1 0 0,-2 0 0,0-7 0,5-5 0,2-6 0,4-3 0,-2-1 0,6 1 0,3-6 0,1-2 0,7-3 0,2 1 0,4-1 0,6 1 0,1 0 0,8-1 0,0 1 0,-1-1 0,4 1 0,-2-1 0,2 1 0,3-1 0,-3 1 0,-1 0 0,-3 1 0,-2 4 0,-2 3 0,1 0 0,3-1 0</inkml:trace>
  <inkml:trace contextRef="#ctx0" brushRef="#br0" timeOffset="14">25125 4920 12287,'-1'17'0,"-5"4"0,5 2 0,-6 5 0,1-2 0,1 2 0,0 2 0,3 1 0,-1-1 0,-3-4 0,1-3 0,3-8 0,-3 1 0,2-2 0,-8-4 0,8-4 0,-3-12 0,5-2 0,1-8 0,1-1 0,5-4 0,2-2 0,8-5 0,0 4 0,0 1 0,-2 2 0,-2 5 0,-2 0 0,-1 6 0,3 1 0,-3 4 0,-2 7 0,-2 6 0,-5 12 0,0 1 0,5 0 0,1-6 0,-3 1 0,-1 0 0,-2-1 0,0 1 0,0-9 0,0-7 0,0-9 0,2-6 0,3-5 0,4-2 0,-1-3 0,6 4 0,-3-3 0,3 3 0,2 7 0,-6 0 0,0 9 0,3 1 0,-6 4 0,-2 6 0,-3 4 0,-2 9 0,0 2 0,0-2 0,0-1 0,0-2 0,0-1 0,0 1 0,1-2 0,3-2 0,1-1 0,2-8 0,-2 2 0,6-3 0,3-9 0,2-2 0</inkml:trace>
  <inkml:trace contextRef="#ctx0" brushRef="#br0" timeOffset="15">25613 4935 12287,'-16'27'0,"0"-3"0,1-1 0,1 5 0,1-4 0,3 2 0,-2 1 0,5-8 0,1 2 0,5-4 0,1-1 0,0 0 0,0-8 0,0-2 0,0-12 0,0-4 0,0-4 0,5-2 0,2 0 0,2 1 0,3-1 0,-3-5 0,1 0 0,2 2 0,2 1 0,2 4 0,0 4 0,-1 5 0,-4 3 0,-2 5 0,-2 8 0,-2 1 0,-5 14 0,0 2 0,0 2 0,0-4 0,0-1 0,0-3 0,0-2 0,5-8 0,2-3 0,2-2 0,-4-2 0,6-7 0,1-3 0,-3-4 0,-1-8 0,1-3 0,0-1 0,-6 0 0,11-1 0,-5-3 0</inkml:trace>
  <inkml:trace contextRef="#ctx0" brushRef="#br0" timeOffset="16">25896 4967 12287,'8'7'0,"-1"3"0,0 4 0,-3-3 0,6-1 0,1 2 0,-2 2 0,5 2 0,-2-2 0,5-2 0,4-1 0,2-6 0,-4 4 0,2-2 0,-2-4 0,-1 4 0,-2-2 0,-1-1 0,1-2 0,0-2 0,-8 7 0,-1 1 0</inkml:trace>
  <inkml:trace contextRef="#ctx0" brushRef="#br0" timeOffset="17">26257 4841 12287,'-24'18'0,"1"3"0,0 5 0,1 3 0,-4 3 0,-2-1 0,5 1 0,0-1 0,0 1 0,2 3 0,6-2 0,-1-4 0,0 1 0,6-7 0,-1-2 0,1 3 0,-6 1 0</inkml:trace>
  <inkml:trace contextRef="#ctx0" brushRef="#br0" timeOffset="18">25235 5737 12287,'-5'16'0,"0"1"0,1 4 0,3 2 0,1 7 0,0-3 0,0 1 0,1 4 0,5-11 0,4-2 0,4-2 0,2-3 0,0-3 0,-1-6 0,1-3 0,0-2 0,-1 0 0,1 0 0,-2-7 0,-2-5 0,-1-6 0,1-3 0,-3 0 0,0 4 0,-2-2 0,-4-2 0,1-2 0,-1 2 0,2-3 0,-1-1 0,-1 2 0,1 8 0,1-1 0,0 9 0,-5 7 0,-5 9 0,-2 12 0,-2 5 0,-3 4 0,-2 6 0,-2 4 0,1 4 0,-1 5 0,0 2 0,0-4 0,1 0 0,-1 0 0,5-7 0,1-1 0,0-4 0,1-4 0,-3 2 0,5-12 0,0-2 0,0-1 0,1-9 0,6-4 0,2-12 0,3-9 0,4 0 0,7-6 0</inkml:trace>
  <inkml:trace contextRef="#ctx0" brushRef="#br0" timeOffset="19">25518 6083 12287,'16'0'0,"0"0"0,0-2 0,-1-1 0,1-3 0,0-1 0,1 4 0,2-2 0,2 1 0,-5 2 0,-5 2 0,1 0 0,-3-5 0,1 0 0,-8-2 0,-2 2 0,0-4 0,-7-7 0</inkml:trace>
  <inkml:trace contextRef="#ctx0" brushRef="#br0" timeOffset="20">25691 5878 12287,'-5'18'0,"-2"1"0,-2 2 0,-1 11 0,-6-5 0,2 1 0,4 2 0,-3-5 0,8-1 0,2-1 0,3-4 0,5-9 0,5-4 0,4-5 0,7-1 0,0-1 0,-1-3 0,-3-1 0,6-14 0,1 1 0</inkml:trace>
  <inkml:trace contextRef="#ctx0" brushRef="#br0" timeOffset="21">26855 5281 12287,'0'9'0,"2"-2"0,3-7 0,4-5 0,6-4 0,1-3 0,0-6 0,-1 1 0,6-8 0,0-3 0,0-5 0,2-3 0,-6-3 0,3 4 0,-6-1 0,-4 1 0,-1-6 0,3 1 0,-3 0 0,-2 3 0,-2 1 0,-5 3 0,0 3 0,0 0 0,0 7 0,-2 3 0,-3 2 0,-4 11 0,-6 7 0,-1 9 0,5 17 0,1 9 0,-2 9 0,-2 10 0,-2 5 0,2 4 0,4-2 0,4-3 0,5 1 0,1-8 0,0-6 0,0-6 0,7-8 0,3-5 0,2-5 0,-1-3 0,3-4 0,-4-4 0,4-5 0,2-3 0,-2-4 0,-2-5 0,-1-7 0,1-5 0,0-7 0,-1 5 0,10-7 0,-4 4 0</inkml:trace>
  <inkml:trace contextRef="#ctx0" brushRef="#br0" timeOffset="22">27264 5077 12287,'-6'24'0,"1"-1"0,2 0 0,-4-1 0,1 5 0,3-6 0,3-6 0,5-4 0,6-6 0,3-5 0,1-5 0,1-6 0,0-3 0,-2-1 0,-4-1 0,-3 0 0,-7 0 0,0 1 0,-2 6 0,-3 4 0,-5 3 0,-4 4 0,-2 3 0,0 5 0,6-1 0,1 2 0,2 1 0,4-3 0,8-1 0,5-1 0,4-1 0,2-6 0,0 0 0,-1 0 0,8 0 0,2 0 0</inkml:trace>
  <inkml:trace contextRef="#ctx0" brushRef="#br0" timeOffset="23">27609 5140 12287,'16'-16'0,"0"0"0,0 1 0,-6 4 0,-1 1 0,-2-3 0,-2 5 0,-5-3 0,-2 8 0,-3-3 0,3 6 0,-5 4 0,0 1 0,6 2 0,-5-2 0,5-3 0,1 3 0,0-10 0,0 3 0,0 9 0,0 14 0,0 7 0,0 16 0,0 3 0,0 2 0,0 7 0,0 2 0,0 4 0,0 5 0,0 1 0,-2-2 0,-2-6 0,-1-5 0,2 0 0,-4-5 0,0-6 0,-2-6 0,-3-4 0,3-1 0,-1-12 0,-3-2 0,-1-2 0,-1-8 0,-3-4 0,-1-3 0,-2-2 0,0-9 0,7-6 0,2-10 0,1-5 0,8-3 0,-2-3 0,3-5 0,2 1 0,0-3 0,2 6 0,3 2 0,5 2 0,-1 3 0,1 2 0,3 4 0,1 1 0,1 4 0,1 7 0,0 3 0,0 2 0,5 0 0,0 3 0,-2-1 0,-2 0 0,1 5 0,3 0 0,3 0 0,8 0 0</inkml:trace>
  <inkml:trace contextRef="#ctx0" brushRef="#br0" timeOffset="24">28286 4998 12287,'0'-7'0,"0"9"0,0 12 0,0 16 0,0 13 0,0 10 0,0 8 0,0 5 0,0 13 0,0-4 0,0 0 0,0 2 0,0-9 0,0-3 0,0-8 0,0-3 0,0-1 0,0-8 0,0-3 0,0-5 0,0-11 0,0-5 0,0-4 0,-6-10 0,1-7 0,-5-7 0,4-10 0,3-4 0,1-5 0,-3-9 0,0-4 0,1-1 0,2-3 0,2-10 0,0-6 0,0-6 0,0-3 0,0-7 0,2 3 0,2 3 0,1 6 0,7 7 0,-3 10 0,1 4 0,1 6 0,-1 10 0,6 5 0,0 5 0,-1 5 0,1-1 0,0 7 0,0 1 0,-1 3 0,1 8 0,-2 3 0,-2 6 0,-1 5 0,-8 3 0,2 8 0,-3-1 0,-2 1 0,0-6 0,0 0 0,-2 0 0,-3-1 0,-3 3 0,-8-7 0,0-2 0,0-2 0,1-6 0,-1-1 0,-7 1 0,-1 4 0</inkml:trace>
  <inkml:trace contextRef="#ctx0" brushRef="#br0" timeOffset="25">28883 4857 12287,'-16'0'0,"6"10"0,-2 9 0,-4 15 0,-3 9 0,-2 4 0,5 13 0,2-1 0,2-3 0,1 0 0,8-12 0,-2 1 0,3-5 0,2-5 0,7-9 0,3-5 0,4-3 0,2-2 0,0-8 0,-1-3 0,1-3 0,0-2 0</inkml:trace>
  <inkml:trace contextRef="#ctx0" brushRef="#br0" timeOffset="26">29087 5045 12287,'0'6'0,"0"9"0,0 13 0,0 9 0,0 1 0,0 4 0,0-5 0,0-4 0,2-7 0,3-1 0,6-4 0,3-7 0,2-6 0,-1-8 0,1-1 0,0-4 0,1-4 0,2-9 0,2-3 0,0-3 0,-5-8 0</inkml:trace>
  <inkml:trace contextRef="#ctx0" brushRef="#br0" timeOffset="27">29370 5014 12287,'-5'23'0,"0"3"0,-13 11 0,3 4 0,-4 7 0,-4 4 0,5 4 0,-4 9 0,1-1 0,0-1 0,-5 3 0,6-10 0,5-2 0,2-6 0,8-8 0,-4-11 0,2-2 0,4-6 0,1-4 0,7-10 0,1-7 0,6-14 0,-3-10 0</inkml:trace>
  <inkml:trace contextRef="#ctx0" brushRef="#br0" timeOffset="28">29386 5344 12287,'18'9'0,"1"-4"0,2-3 0,-2-2 0,-2 0 0,-1 0 0,0 0 0,0 0 0,-1-2 0,1-3 0,0-4 0,0-7 0</inkml:trace>
  <inkml:trace contextRef="#ctx0" brushRef="#br0" timeOffset="29">29559 5234 12287,'-16'26'0,"1"0"0,-1 1 0,0 4 0,2-1 0,4-4 0,3 2 0,7-7 0,0-2 0,2-8 0,3-6 0,5-3 0,4-2 0,16-14 0,3-4 0</inkml:trace>
  <inkml:trace contextRef="#ctx0" brushRef="#br0" timeOffset="30">29889 4511 12287,'0'17'0,"0"4"0,-7 7 0,-3 14 0,-2 12 0,-1 9 0,3 5 0,1 6 0,-3-6 0,3 0 0,2 2 0,2-9 0,5 0 0,0-10 0,0-6 0,0-3 0,0-12 0,2-4 0,3-5 0,-2-5 0,8-6 0,-1-10 0,6-9 0</inkml:trace>
  <inkml:trace contextRef="#ctx0" brushRef="#br0" timeOffset="31">30314 4967 12287,'-9'2'0,"4"3"0,1 5 0,-1 4 0,3 2 0,-3 0 0,3-1 0,2 1 0,0 0 0,2 0 0,2-1 0,1 1 0,2-6 0,-2 1 0,6 1 0,-3-5 0,3-2 0,-1 4 0,6-7 0,0 5 0,-1-7 0,1 0 0</inkml:trace>
  <inkml:trace contextRef="#ctx0" brushRef="#br0" timeOffset="32">30518 4983 12287,'-14'12'0,"2"5"0,1 6 0,-1 5 0,-7 9 0,-2 6 0,0 6 0,-2 4 0,6 6 0,-6-3 0,4 0 0,3-4 0,-3-5 0,10-3 0,-1-4 0,-1-2 0,6-3 0,-4-7 0,1-3 0,-1-3 0,5-1 0,-3-12 0,14-16 0,2-10 0</inkml:trace>
  <inkml:trace contextRef="#ctx0" brushRef="#br0" timeOffset="33">30518 5297 12287,'11'-16'0,"-1"0"0,-1 6 0,3 0 0,-3-3 0,-2-1 0,5-1 0,-3-1 0,0 0 0,-2 6 0,-6 1 0,5 2 0,-5 2 0,6 12 0,-9 3 0,-1 4 0,-2 2 0,0 5 0,5 2 0,0-1 0,0 1 0,0-2 0,0-5 0,0-1 0,0 1 0,0-9 0,0-7 0,0-7 0,0-9 0</inkml:trace>
  <inkml:trace contextRef="#ctx0" brushRef="#br0" timeOffset="34">30581 4684 12287,'0'-16'0,"-7"2"0,-3 4 0,1 10 0,0 10 0,0 4 0,1 2 0,-1 1 0,-3 4 0,1 4 0,-1-1 0,3 4 0,1-7 0,-1-2 0,0-1 0,6-2 0,-4-8 0,14-8 0,1-8 0</inkml:trace>
  <inkml:trace contextRef="#ctx0" brushRef="#br0" timeOffset="35">30565 4621 12287,'6'11'0,"-1"-1"0,-2 2 0,6 2 0,2 2 0,3-2 0,1-2 0,1-1 0,0-3 0,-1 5 0,1-3 0,0-6 0,0 9 0,-1-4 0</inkml:trace>
  <inkml:trace contextRef="#ctx0" brushRef="#br0" timeOffset="36">31053 5077 12287,'-16'0'0,"7"0"0,2 0 0,7 0 0</inkml:trace>
  <inkml:trace contextRef="#ctx0" brushRef="#br0" timeOffset="37">31226 5061 12287,'-9'-7'0,"4"5"0,10-3 0,4 3 0,6 2 0,1 0 0</inkml:trace>
  <inkml:trace contextRef="#ctx0" brushRef="#br0" timeOffset="38">31603 4857 12287,'0'21'0,"0"0"0,-5 0 0,0-4 0,1 4 0,2-2 0,2 6 0,0-3 0,2-2 0,3-3 0,-1-3 0,5-2 0,-1-3 0,1-2 0,-4-2 0,6-5 0,1-1 0,2-5 0,2-2 0,-1-8 0</inkml:trace>
  <inkml:trace contextRef="#ctx0" brushRef="#br0" timeOffset="39">31823 4841 12287,'-7'18'0,"-3"3"0,-4 5 0,-2 5 0,-1 6 0,-3 5 0,-1 3 0,-5 9 0,5 4 0,2 1 0,1-1 0,3 0 0,1-10 0,2-2 0,1-1 0,6-6 0,-4-3 0,2-4 0,4-6 0,-1-5 0,1-9 0,-3-1 0,1-8 0,5-3 0,0-9 0</inkml:trace>
  <inkml:trace contextRef="#ctx0" brushRef="#br0" timeOffset="40">31870 5155 12287,'16'0'0,"0"0"0,5-5 0,1 0 0,1 0 0,0-2 0,3 5 0,-5-5 0,-2 2 0,-1 0 0,-3-1 0,-1 5 0,-3-5 0,-4 5 0,-7-13 0,0 5 0</inkml:trace>
  <inkml:trace contextRef="#ctx0" brushRef="#br0" timeOffset="41">32043 5061 12287,'-5'11'0,"-2"1"0,-2 4 0,-3 3 0,0 7 0,1-5 0,6-2 0,3-1 0,2 3 0,0 0 0,0-2 0,2-4 0,3-4 0,4-4 0,7-7 0,0-7 0,-1-2 0</inkml:trace>
  <inkml:trace contextRef="#ctx0" brushRef="#br0" timeOffset="42">32169 5203 12287,'16'0'0,"0"-2"0,-1-3 0,1 3 0,0-5 0,-1 0 0,1 5 0,0-3 0,0-4 0,-1 0 0</inkml:trace>
  <inkml:trace contextRef="#ctx0" brushRef="#br0" timeOffset="43">32373 5045 12287,'-10'16'0,"-1"0"0,8 1 0,-4 4 0,2 4 0,0-1 0,-1 4 0,6-5 0,0 0 0,0-1 0,0-1 0,0-5 0,0 0 0,0-1 0,0-6 0,0 5 0,0-5 0</inkml:trace>
  <inkml:trace contextRef="#ctx0" brushRef="#br0" timeOffset="44">31965 4495 12287,'-2'-7'0,"-3"7"0,-6 11 0,-3 8 0,-2 7 0,1 4 0,-1 1 0,0-1 0,1-4 0,-1 2 0,2-7 0,3-2 0,6-1 0,-2-8 0,2 1 0,0-15 0,5 3 0</inkml:trace>
  <inkml:trace contextRef="#ctx0" brushRef="#br0" timeOffset="45">31917 4527 12287,'16'15'0,"-7"1"0,-2 0 0,-2 0 0,0-1 0,6 1 0,-4 0 0,2-1 0,3 1 0,2 0 0,2 0 0,-2-1 0,-4 1 0,11 0 0,-4 0 0</inkml:trace>
  <inkml:trace contextRef="#ctx0" brushRef="#br0" timeOffset="46">32782 5155 12287,'-8'7'0,"2"4"0,5 3 0,1 2 0,0-1 0,0 1 0,0 0 0,0-1 0,0-4 0,1-1 0,5 3 0,-3-6 0,7-2 0,-4-3 0,4-2 0,-6-14 0,3-4 0</inkml:trace>
  <inkml:trace contextRef="#ctx0" brushRef="#br0" timeOffset="47">33128 4652 12287,'-7'16'0,"0"0"0,-5 1 0,1 3 0,-1 1 0,3 1 0,-1-1 0,-2 4 0,-2-1 0,3 4 0,1-5 0,-1-1 0,3 1 0,-6 0 0,5-4 0,-2 2 0,1-2 0,5-3 0,-4-4 0,2-1 0,-5-1 0,10-1 0,-12-2 0,5-7 0</inkml:trace>
  <inkml:trace contextRef="#ctx0" brushRef="#br0" timeOffset="48">32892 4747 12287,'0'16'0,"0"-6"0,2 0 0,3 3 0,6 1 0,-2 1 0,1 1 0,2 2 0,2 3 0,2-4 0,0 6 0,-1-2 0,1 0 0,0 0 0,-2-6 0,-2-1 0,-2-3 0,-4 3 0,2-4 0,-1 4 0,6-5 0,-5-2 0</inkml:trace>
  <inkml:trace contextRef="#ctx0" brushRef="#br0" timeOffset="49">33443 4684 12287,'14'7'0,"-2"3"0,-2 4 0,3 4 0,0 3 0,3 5 0,-5 4 0,-3 3 0,-1 2 0,-3 1 0,-4 1 0,-4-4 0,-3 2 0,-1 2 0,-8 5 0,-7-6 0,1-1 0,-1-1 0,-5 1 0,3-1 0,-1-2 0,0-2 0,2 1 0,-3-10 0,6-2 0,4-1 0,1-3 0,0-1 0,1-3 0,-1 3 0,0-5 0</inkml:trace>
  <inkml:trace contextRef="#ctx0" brushRef="#br0" timeOffset="50">30157 6067 12287,'-16'0'0,"0"0"0,7 0 0,4 0 0,10 0 0,6 0 0,3 0 0,2 0 0</inkml:trace>
  <inkml:trace contextRef="#ctx0" brushRef="#br0" timeOffset="51">30597 6083 12287,'0'-9'0,"7"2"0,3 5 0,4-3 0,2 3 0,0-3 0,6-4 0,3 1 0</inkml:trace>
  <inkml:trace contextRef="#ctx0" brushRef="#br0" timeOffset="52">30911 6051 12287,'16'0'0,"0"0"0,-1 0 0,1 0 0,0 0 0,0 0 0</inkml:trace>
  <inkml:trace contextRef="#ctx0" brushRef="#br0" timeOffset="53">31226 6051 12287,'15'0'0,"1"0"0,0 0 0,0 0 0,-1 0 0,1 0 0,2-1 0,2-5 0,-2 5 0,5-6 0</inkml:trace>
  <inkml:trace contextRef="#ctx0" brushRef="#br0" timeOffset="54">31823 6036 12287,'16'0'0,"0"0"0,-1 0 0,1 0 0,0 0 0,-1 0 0</inkml:trace>
  <inkml:trace contextRef="#ctx0" brushRef="#br0" timeOffset="55">32232 6051 12287,'0'-31'0</inkml:trace>
  <inkml:trace contextRef="#ctx0" brushRef="#br0" timeOffset="56">26163 5721 12287,'0'-15'0,"0"6"0,-2 2 0,-3 9 0,-4 3 0,1 5 0,-12 6 0,5 5 0,-3 5 0,1 4 0,1 1 0,0 1 0,2-1 0,4 1 0,-2-3 0,6-1 0,3-2 0,1 2 0,2-5 0,2-2 0,1-3 0,3-3 0,6-1 0,-2-3 0,4-4 0,2 0 0,0-6 0,-1 5 0,1-5 0,0-2 0,0-3 0,-2-3 0,-4-2 0,4 1 0,-4-3 0,4-10 0,2 4 0</inkml:trace>
  <inkml:trace contextRef="#ctx0" brushRef="#br0" timeOffset="57">26084 5957 12287,'-7'-7'0,"7"-3"0,7 1 0,9 0 0,0 2 0,0 4 0,-1-1 0,1 1 0,0-3 0,-1 3 0,1 1 0,0 2 0,0 0 0,-1 0 0,1 0 0,0 0 0,-7 0 0,4-7 0,-4-2 0</inkml:trace>
  <inkml:trace contextRef="#ctx0" brushRef="#br0" timeOffset="58">26399 5674 12287,'7'16'0,"-5"-6"0,3 1 0,-2 3 0,3 5 0,-5 0 0,6 7 0,-1 2 0,-1 2 0,2 1 0,-4-1 0,4-2 0,2-2 0,-4-6 0,6 0 0,-1-2 0,-1-2 0,0-2 0,-4-4 0,-2-3 0,6-9 0,-2-3 0,-2-4 0,-5-8 0,2-2 0,3-2 0,-1-5 0,6 1 0,1-1 0,-2-2 0,3-5 0,-5 8 0,1-1 0,5 0 0,-1 1 0,0-1 0,-3 5 0,-2 4 0,3 1 0,-3 2 0,2 4 0,-5-4 0,10 5 0,-6-7 0</inkml:trace>
  <inkml:trace contextRef="#ctx0" brushRef="#br0" timeOffset="59">26462 6287 12287,'-11'2'0,"1"3"0,6-3 0,-1 10 0,10-7 0,4-6 0,7-8 0</inkml:trace>
  <inkml:trace contextRef="#ctx0" brushRef="#br0" timeOffset="60">26588 6303 12287,'8'9'0,"-1"-2"0,0-7 0,4 0 0,-4-7 0,7 5 0,-6-5 0</inkml:trace>
  <inkml:trace contextRef="#ctx0" brushRef="#br0" timeOffset="61">26682 6287 12287,'9'0'0,"-2"7"0,-7 2 0</inkml:trace>
  <inkml:trace contextRef="#ctx0" brushRef="#br0" timeOffset="62">25377 5627 12287,'0'10'0,"0"1"0,0-8 0,0 4 0,0-8 0,0-5 0,0 5 0,-2-6 0,-3 7 0,-4 0 0,-7 0 0,1 0 0,-1 0 0,0 0 0,1 0 0,-1 0 0,0 0 0,-5 0 0,0 0 0,2 0 0,-4-2 0,2-2 0,2-1 0,2 2 0,-4-4 0,-2 0 0,0 0 0,0 0 0,3-4 0,4 4 0,0-1 0,0-5 0,6-1 0,1-1 0,0-1 0,1 0 0,2 1 0,-2-1 0,-1 0 0,0 0 0,0 1 0,-3-3 0,2-1 0,-2-2 0,3 0 0,0 4 0,0-3 0,1-1 0,2-5 0,-2 4 0,-1-1 0,0 0 0,6-3 0,-3 3 0,3-1 0,-2-4 0,3 0 0,-3 0 0,3 2 0,2-2 0,2 3 0,1 1 0,4-1 0,2 1 0,-4 5 0,6-2 0,-1 2 0,-1-2 0,5 3 0,-4-3 0,4 4 0,2 1 0,0 0 0,-1 1 0,1-1 0,0 0 0,0 0 0,-1 1 0,1-1 0,-2 6 0,-2-1 0,-1 1 0,1 1 0,-3-5 0,1 3 0,2-1 0,2 2 0,4-4 0,1 5 0,2-1 0,-2-1 0,4 6 0,-2-4 0,-2 0 0,-1 1 0,3 4 0,0-3 0,-2 2 0,-2 0 0,-1-1 0,0 6 0,-1-1 0,1-5 0,5 5 0,0-5 0,-2 5 0,-1 1 0,-1 0 0,2 0 0,4 0 0,2 0 0,-4-6 0,5 1 0,0 2 0,-2 1 0,4 2 0,-5 0 0,0 0 0,0 0 0,-3 0 0,-2 0 0,1 2 0,2 3 0,0-3 0,-5 5 0,0-2 0,-1 0 0,6 2 0,0-3 0,-2 3 0,-1 1 0,3 1 0,0 3 0,-2-1 0,-2 1 0,-1 2 0,0 2 0,0-1 0,-1 1 0,1 0 0,0 0 0,0-1 0,-1 1 0,1 0 0,0-1 0,-2 1 0,-4 0 0,4 5 0,-5 0 0,1-2 0,1-1 0,-6 2 0,4 1 0,-2 0 0,-4 2 0,4-5 0,0 4 0,0-1 0,0 0 0,-2 5 0,-3-5 0,2 0 0,1 2 0,0-4 0,-5 6 0,0-3 0,0-2 0,0 2 0,-2 1 0,-1 0 0,-2-1 0,-13 5 0,3-5 0,-5 1 0,-2 0 0,2 3 0,-4-3 0,-1-1 0,1 1 0,5-2 0,-4-5 0,2-1 0,0 1 0,0 0 0,5 0 0,1-1 0,-1 1 0,0-2 0,-1-2 0,-2-1 0,-2 1 0,0-5 0,5 0 0,0-2 0,1 0 0,4 1 0,1-6 0,-3 0 0,-1-7 0,-1-2 0</inkml:trace>
  <inkml:trace contextRef="#ctx0" brushRef="#br0" timeOffset="63">25738 4197 12287,'0'-16'0,"0"0"0,2 7 0,3 4 0,-1 10 0,5 6 0,-1 5 0,1 5 0,0 1 0,3 5 0,-1-6 0,1-4 0,0-1 0,0-2 0,-1-4 0,-6-3 0,6-7 0,-6-2 0,3-5 0,1-7 0,0-5 0,1-10 0,6-1 0,2-5 0,3 0 0,3-5 0,9 0 0,2-2 0,2 0 0,7 0 0,-4-5 0</inkml:trace>
  <inkml:trace contextRef="#ctx0" brushRef="#br0" timeOffset="64">24386 2185 12287,'-10'-5'0,"1"-2"0,0-2 0,1-3 0,2 3 0,-4-2 0,5 6 0,-6-5 0,1 6 0,-6 1 0,0 6 0,-5 6 0,0 7 0,0 1 0,-1 4 0,4 3 0,-3 8 0,2 1 0,-2 4 0,9 3 0,-4 7 0,4-1 0,3-5 0,2 8 0,7-5 0,0-2 0,0-2 0,7-5 0,4-7 0,4-4 0,6-1 0,2-4 0,7-6 0,-1-5 0,5-1 0,1-2 0,-2-5 0,2 0 0,1 0 0,6-8 0,-5-6 0,-2-7 0,-2-4 0,-3-6 0,-2-7 0,-4-1 0,-1 1 0,-2-6 0,-5 4 0,-2-2 0,-4 0 0,-3 7 0,-7-3 0,0 3 0,0 3 0,-7-3 0,-3 9 0,-4-2 0,-2 2 0,-7 3 0,-3 8 0,-4-1 0,-1 0 0,1 2 0,0 4 0,2 4 0,1 5 0,-7 1 0,8 3 0,-2 4 0,2 4 0,-4 11 0,6-4 0,-2 3 0,-1 2 0,10-3 0,-1-2 0,8 1 0,3 2 0,2 0 0,5-5 0</inkml:trace>
  <inkml:trace contextRef="#ctx0" brushRef="#br0" timeOffset="65">25031 1949 12287,'-7'-7'0,"-4"7"0,-2 9 0,-3 12 0,0 8 0,0 10 0,1 8 0,-1 16 0,0 0 0,2 1 0,4 1 0,3 1 0,7-1 0,0-6 0,0-3 0,5-10 0,2-10 0,2-3 0,3-1 0,2-8 0,0-3 0,-2-3 0,-1-3 0,-3-4 0,5-2 0,-3-2 0,1-2 0,4-7 0,1-3 0,0-11 0,-1-8 0</inkml:trace>
  <inkml:trace contextRef="#ctx0" brushRef="#br0" timeOffset="66">24339 1415 12287,'-2'-7'0,"-1"7"0,-2 10 0,-1 9 0,-1 8 0,6 7 0,-6 7 0,1 1 0,1 1 0,0 6 0,5-7 0,0 2 0,0-2 0,0-4 0,0-8 0,0-4 0,0-5 0,0-4 0,0-1 0,0 0 0,0-8 0,0-8 0,-2-10 0,-1-4 0,-2-2 0,-2 1 0,3-1 0,-3-2 0,-2-3 0,4 6 0,-4-3 0,2 6 0,4 0 0,-1 5 0,-1 2 0,3 10 0,-3 5 0,3 6 0,2 5 0,0-4 0,0 4 0,0-3 0,0-2 0,7-8 0,4-2 0,3-5 0,2-1 0,-6 0 0,1 0 0,1 0 0,2 0 0,-4-7 0,1-3 0,1-4 0,2-4 0,2-1 0,1-2 0,4 2 0,-3 2 0,2 1 0,-2 0 0,-2 0 0,-2-5 0,-2 0 0,-3 2 0,-2 2 0,5-13 0,-3-3 0</inkml:trace>
  <inkml:trace contextRef="#ctx0" brushRef="#br0" timeOffset="67">24544 424 12287,'0'16'0,"-2"-5"0,-2-1 0,-1 2 0,0 7 0,3 4 0,-1 2 0,-3 3 0,1 7 0,5 1 0,0-3 0,0-5 0,0 5 0,0-6 0,0-5 0,0-2 0,0-5 0,0 1 0,0 0 0,0-8 0,0-1 0,-2-7 0,-1-1 0,-2-5 0,-1-2 0,6-10 0,0-1 0,0-2 0,6-5 0,-1 3 0,0-1 0,2-4 0,-3 5 0,4 2 0,-1 4 0,-3 1 0,-2 6 0,-1 1 0,5 2 0,-3 3 0,8 10 0,-8-3 0,2 8 0,-1-1 0,1-1 0,-3 10 0,3-3 0,-3 1 0,-2 1 0,-2-3 0,-2 1 0,-1 0 0,-7-1 0,2-1 0,-3-1 0,3-3 0,-4-5 0,3 4 0,-3-2 0,6 5 0,1-10 0,7 5 0</inkml:trace>
  <inkml:trace contextRef="#ctx0" brushRef="#br0" timeOffset="68">24717 629 12287,'0'15'0,"0"1"0,0 2 0,-2 3 0,-2 3 0,-1 2 0,2 0 0,1-1 0,2 1 0,0-5 0,0-4 0,0-1 0,0 0 0,2-7 0,3-4 0,-2-3 0,6-4 0,-2-3 0,5-4 0,-3-7 0</inkml:trace>
  <inkml:trace contextRef="#ctx0" brushRef="#br0" timeOffset="69">24952 676 12287,'0'-9'0,"-7"2"0,-3 7 0,-2 7 0,-1 4 0,3 3 0,-2 1 0,3 1 0,0 0 0,1-1 0,-1 1 0,5 0 0,-1 0 0,3-1 0,2-6 0,7-4 0,4-10 0,3-5 0,-4 1 0,1-2 0,-1-1 0,-1-2 0,3-2 0,-5 2 0,0 2 0,0 2 0,0 1 0,-2-1 0,2 4 0,6 12 0,-3 4 0,-6 11 0,1 5 0,-3 6 0,-2 4 0,0 4 0,0 8 0,0-1 0,0 0 0,0-2 0,0-1 0,0-4 0,0-1 0,-7 1 0,-4-5 0,-1-4 0,1-1 0,-3 1 0,4-10 0,-4-2 0,-2-1 0,0-4 0,1-4 0,-1-4 0,0-6 0,2-7 0,2-7 0,2-6 0,6-8 0,-1 2 0,3-3 0,2-3 0,0 1 0,2-1 0,1 1 0,3-1 0,6 6 0,-2 2 0,4 1 0,2 4 0,5 3 0,0 4 0,-2 1 0,-1-1 0,-3 3 0,1 1 0,0 1 0,0 2 0,-1 5 0,1-2 0,0-3 0,-1 3 0,1-5 0</inkml:trace>
  <inkml:trace contextRef="#ctx0" brushRef="#br0" timeOffset="70">25172 707 12287,'-8'2'0,"2"3"0,13-3 0,7 3 0,6-3 0,2-2 0,-2 0 0,1 0 0,-2 0 0,3-5 0,-1 0 0,-1 1 0,-3 2 0,-1 2 0,0 0 0,-1 0 0,1 0 0,0-7 0,-1-1 0</inkml:trace>
  <inkml:trace contextRef="#ctx0" brushRef="#br0" timeOffset="71">25628 472 12287,'0'15'0,"-5"1"0,-2 1 0,0 4 0,0 6 0,-3 4 0,3 4 0,0 2 0,0-2 0,2 3 0,5-3 0,0-4 0,0-3 0,7-3 0,3 1 0,4-5 0,2-11 0,-1-4 0,1-5 0,0-1 0,0-7 0,-1-3 0,1-4 0,0-9 0,-1 4 0,1-5 0,0 1 0,-7-5 0,3 3 0,-7-4 0,0 1 0,2 2 0,-5 5 0,3-6 0,-3 1 0,-2 2 0,-2 1 0,-3 7 0,-4 1 0,1-1 0,-12 7 0,5 4 0,-3 3 0,1 2 0,-1 0 0,-1 2 0,-2 3 0,2 6 0,1 3 0,3 1 0,1 1 0,3 0 0,4 0 0,7-1 0,0 1 0,2 0 0,3-2 0,6-4 0,3 4 0,1-5 0</inkml:trace>
  <inkml:trace contextRef="#ctx0" brushRef="#br0" timeOffset="72">25393 2122 12287,'8'-7'0,"-1"5"0,-7-5 0,7 7 0,-5 2 0,3 3 0,-3 11 0,-2 10 0,0 7 0,0 9 0,0 7 0,-2 12 0,-1-1 0,-2-3 0,-1-13 0,5 12 0,-3-13 0,-1-1 0,1-1 0,1-10 0,-1-7 0,-1-1 0,2-4 0,1-1 0,2-3 0,0-6 0,0-2 0,0-9 0,0-3 0,0-5 0,5-4 0,2-2 0,2 0 0,-4-5 0,6 0 0,-1-7 0,6 4 0</inkml:trace>
  <inkml:trace contextRef="#ctx0" brushRef="#br0" timeOffset="73">25613 2200 12287,'0'13'0,"0"1"0,0 5 0,0 4 0,0-1 0,0 10 0,0 4 0,0 3 0,0-1 0,1-1 0,3 0 0,1-2 0,-1-2 0,3-9 0,-2-3 0,-2-3 0,4-8 0,-1 1 0,4-15 0,-3-1 0,0-9 0,0-7 0,5 2 0,-3-8 0,2 0 0,-1-3 0,0-2 0,6 1 0,-2 1 0,-3 4 0,3-4 0,-6 6 0,3-2 0,-1 0 0,-4 6 0,2-1 0,-1 4 0,4 1 0,-6 0 0,2 8 0,-2 3 0,-3 3 0,5 2 0,-7 2 0,0 3 0,0-3 0,7 4 0,2-6 0</inkml:trace>
  <inkml:trace contextRef="#ctx0" brushRef="#br0" timeOffset="74">26069 2012 12287,'0'16'0,"0"-6"0,0 1 0,-2 3 0,-2 5 0,-1 7 0,-5 5 0,4 8 0,3 8 0,-4 0 0,2 5 0,1-3 0,2-1 0,-3-1 0,0-2 0,2-3 0,1-5 0,2-6 0,0-5 0,0-5 0,0-3 0,0-3 0,2-6 0,1-5 0,2-8 0,0-5 0,-5-6 0</inkml:trace>
  <inkml:trace contextRef="#ctx0" brushRef="#br0" timeOffset="75">26383 2436 12287,'-16'-8'0,"1"2"0,6 5 0,2 1 0,7-7 0,0-2 0</inkml:trace>
  <inkml:trace contextRef="#ctx0" brushRef="#br0" timeOffset="76">26509 2122 12287,'0'9'0,"0"-2"0,2-7 0,3 0 0,5 0 0,4 0 0,2 0 0,0-2 0,0-3 0,6 1 0,4-6 0,4-1 0,2 2 0,-4-5 0,-1 6 0,3-3 0,-2 1 0,-2 5 0,1-4 0,-7 2 0,-2 3 0,-2-3 0,-1 2 0,1 2 0,-7 1 0,-2-5 0,-7 5 0,0-5 0</inkml:trace>
  <inkml:trace contextRef="#ctx0" brushRef="#br0" timeOffset="77">26792 2090 12287,'0'16'0,"0"0"0,0 1 0,0 3 0,0 2 0,0 3 0,-2 1 0,-1 7 0,-4 4 0,0 3 0,0 0 0,1-1 0,6-8 0,0 0 0,0 1 0,-5-2 0,0-4 0,1-5 0,3-4 0,1-1 0,0 0 0,0-1 0,0-6 0,0-2 0,5-9 0,2-1 0,2-2 0,-6-8 0,11 5 0,-5-8 0</inkml:trace>
  <inkml:trace contextRef="#ctx0" brushRef="#br0" timeOffset="78">27201 2043 12287,'1'9'0,"5"-4"0,4-3 0,-1 3 0,0 2 0,-2 2 0,5 3 0,-3 7 0,-1 6 0,-2 5 0,-5-1 0,-1 13 0,0 2 0,0 1 0,0 2 0,0-1 0,-1-3 0,-5-1 0,3-5 0,-6 3 0,0-3 0,1-7 0,4 1 0,-10-12 0,4 6 0,-4-3 0,-2-1 0,2-5 0,2-2 0,1-3 0,1 2 0,-6-2 0,7-4 0,-5-7 0,6-9 0</inkml:trace>
  <inkml:trace contextRef="#ctx0" brushRef="#br0" timeOffset="79">27106 1415 12287,'-10'15'0,"1"1"0,2 0 0,-3-1 0,3 1 0,-2 0 0,4 0 0,-4-1 0,0 1 0,1 0 0,2-6 0,-4 1 0,6-1 0,-1-1 0,10-4 0,4-3 0,7-2 0,-1 0 0,-4 0 0,-1 0 0,3 0 0,1 0 0,1 0 0,1 0 0,0 0 0,0 0 0,-6 0 0,0 0 0,3 0 0,1 0 0,1-7 0,1-2 0</inkml:trace>
  <inkml:trace contextRef="#ctx0" brushRef="#br0" timeOffset="80">27138 1619 12287,'-9'-7'0,"4"-4"0,5-1 0,3 0 0,4 2 0,2-3 0,2 5 0,4-3 0,1-1 0,0-2 0,-1 3 0,1 1 0,0-2 0,0-2 0,5 0 0,0 2 0,-1 1 0,3-1 0,-4-2 0,8-2 0,1 0 0,-4 1 0,2 1 0,0 2 0,-1 1 0,3 6 0,-7-6 0,0 1 0,1 1 0,-4-3 0,3 7 0,-2-1 0,2-1 0,-3 6 0,3-6 0,-4 0 0,-7 5 0,1-3 0,-8 3 0,11 2 0,-5 0 0</inkml:trace>
  <inkml:trace contextRef="#ctx0" brushRef="#br0" timeOffset="81">28238 1053 12287,'-8'16'0,"2"0"0,-2 6 0,-1 4 0,-2 4 0,3 2 0,1-1 0,-4 0 0,4 1 0,0-2 0,0-4 0,0 2 0,2-7 0,3-7 0,-5-14 0,7-13 0,2-4 0,3-4 0,-1-7 0,6 2 0,3-4 0,0-1 0,3 1 0,0 4 0,0 5 0,-1 3 0,-4 3 0,-1 1 0,3 3 0,-5 4 0,3 7 0,-8 12 0,3 4 0,-5 2 0,-1-6 0,0-2 0,0 3 0,-7-6 0,6-2 0,-5-10 0,10-4 0,3-7 0,2-1 0,3-4 0,2 3 0,1-3 0,1 4 0,0 1 0,0 0 0,-6 8 0,1 2 0,-8 12 0,2 4 0,-3 4 0,-2 2 0,-2 5 0,-1 0 0,-2-2 0,1-2 0,2-1 0,2 0 0,0 0 0,0-6 0,0 1 0,7-8 0,4 2 0,1-5 0,-1-5 0,2-2 0,-2-5 0,1 1 0,-1-1 0,3-2 0,-4-3 0,2-3 0,-1-1 0,1 1 0,-5 2 0,2-3 0,-6 4 0,4-3 0,0 8 0,-5 7 0,3 10 0,-5 9 0,-3 9 0,-4 0 0,-2-1 0,0 4 0,-3-5 0,3-1 0,2-3 0,0-3 0,4-2 0,-2-1 0,-1-8 0,6 3 0,0-12 0,0-4 0,7-4 0,4-2 0,3 0 0,0 1 0,-2-1 0,-1 2 0,1 4 0,-4-3 0,3 8 0,-1 0 0,-1-2 0,5 5 0,-3-3 0,3 3 0,-4 4 0,1 1 0,1 3 0,-3 1 0,1-4 0,2 2 0,-3 1 0,1-6 0,-6 0 0,3 0 0,-7-7 0,2 5 0,3-3 0,2 5 0,5 3 0,-1 2 0,-1 6 0,4-4 0,-3 1 0,3-4 0,-4 1 0,-1-3 0,1-2 0,1 0 0,4 0 0</inkml:trace>
  <inkml:trace contextRef="#ctx0" brushRef="#br0" timeOffset="82">28946 912 12287,'-21'21'0,"0"0"0,-5 10 0,5-5 0,-5 7 0,5-6 0,1 1 0,3-2 0,3 2 0,4-7 0,4-2 0,5-2 0,1-6 0,0-1 0,7-6 0,1 3 0</inkml:trace>
  <inkml:trace contextRef="#ctx0" brushRef="#br0" timeOffset="83">29370 1053 12287,'0'-16'0,"0"1"0</inkml:trace>
  <inkml:trace contextRef="#ctx0" brushRef="#br0" timeOffset="84">29308 1100 12287,'7'-15'0,"-4"-1"0,7 0 0,3-1 0,1-3 0,1-1 0,1-5 0,-2 4 0,-2-3 0,-1-3 0,-6 4 0,4-2 0,-2-1 0,-4 3 0,-1-4 0,-2 5 0,0-1 0,0-4 0,-5 5 0,-2 0 0,-2 1 0,4 6 0,-6 0 0,3 9 0,-5 14 0,3 9 0,-2 8 0,-1 11 0,1 4 0,3 1 0,2 4 0,2-1 0,5-1 0,0-5 0,0-4 0,2-3 0,3-2 0,4-4 0,0-1 0,3-7 0,-5-8 0,2-1 0,3-3 0,2-2 0,2-2 0,-2-2 0,-4-3 0,4-2 0,-3-6 0,2 3 0,3-2 0,-5-2 0,-1-2 0,1 0 0,-3 1 0,1-1 0,-5-2 0,1-1 0,-2-2 0,1 2 0,-1 7 0,3 1 0,-1 1 0,-7 8 0,-1 9 0,-4 9 0,-2 5 0,5 0 0,-3-4 0,0 4 0,6-3 0,-5 2 0,12-9 0,4-6 0,2-5 0,1-5 0,-3-4 0,2 0 0,-3-4 0,2 4 0,-1-2 0,-1 1 0,5 5 0,-4-6 0,4-1 0,-3 5 0,-3 0 0,1 2 0,0-1 0,1-1 0,6 2 0,0 3 0,-1-3 0,1 3 0,0 2 0,-6 0 0,1 0 0,-6 6 0,6-1 0,1-2 0,-3-1 0,1-2 0,1-2 0,-3-3 0,6 3 0,-5-5 0,1 2 0,1 0 0,-1-5 0,6 3 0,0-2 0,0-2 0,-2-4 0,-4-1 0,2 5 0,-6 1 0,-3-2 0,-1 3 0,-2-2 0,-2 8 0,-1 0 0,-3 6 0,-4 0 0,3 8 0,-2 1 0,6-3 0,-3 1 0,5-4 0,1 4 0,0-6 0,7 4 0,1-2 0,1 4 0,0 11 0,-6 7 0,3 5 0,-3 4 0,-1 12 0,-2-2 0,0 2 0,0 0 0,0-4 0,-2-3 0,-1-5 0,-3-4 0,-4-3 0,3-4 0,0-5 0,0-4 0,0-8 0,2-4 0,-2-7 0,-4-6 0,6-8 0,3-5 0,2 0 0,7-3 0,2-8 0</inkml:trace>
  <inkml:trace contextRef="#ctx0" brushRef="#br0" timeOffset="85">30282 456 12287,'-5'33'0,"-2"2"0,-2 2 0,6 5 0,-4-4 0,2 0 0,-1 1 0,1-3 0,5-2 0,0-1 0,0-2 0,0 2 0,0-12 0,0-1 0,-7-3 0,-2-8 0,-6-2 0</inkml:trace>
  <inkml:trace contextRef="#ctx0" brushRef="#br0" timeOffset="86">30109 770 12287,'16'-2'0,"0"-1"0,0-2 0,-1-2 0,1 3 0,0-3 0,-1-2 0,1 6 0,0-4 0,0 0 0,-1-3 0,1-3 0,-2-1 0,-3-1 0,2 2 0,-4-9 0</inkml:trace>
  <inkml:trace contextRef="#ctx0" brushRef="#br0" timeOffset="87">30377 487 12287,'8'-31'0,"1"6"0,-5 4 0,1 4 0,0 10 0,-5 7 0,0 9 0,-2 19 0,-1 10 0,-4 9 0,-2 6 0,0 4 0,-1-4 0,3-3 0,0-1 0,5-5 0,-3-6 0,3-8 0,2-6 0,0-3 0,0-5 0,2-7 0,1-6 0,3-6 0,6-11 0,-3-7 0,1 2 0,1 1 0,-1-3 0,6-1 0,-2-1 0,-4 0 0,4 2 0,-3 5 0,-4 8 0,0 8 0,-7 10 0,0 4 0,0 2 0,1 0 0,5-1 0,2-1 0,8-3 0,0-6 0,0 4 0,-1-1 0</inkml:trace>
  <inkml:trace contextRef="#ctx0" brushRef="#br0" timeOffset="88">30958 550 12287,'-5'12'0,"-2"2"0,-2 4 0,1 6 0,-3-1 0,6 0 0,3-1 0,2-1 0,0-5 0,0 0 0,0-1 0,0-4 0,2-2 0,3-2 0,-1-2 0,6-5 0,-5-5 0,4-2 0,-2-2 0,-3-3 0,-3 3 0,1-2 0,2-1 0,1-2 0,0 4 0,-5-1 0,0-1 0,2-2 0,1-2 0,4 1 0,2-1 0,2 0 0,4 1 0,1-1 0,0 0 0,-1 2 0,1 2 0,0 1 0,0 3 0,-1-3 0,-6 11 0,-4 11 0,-3 4 0,-2 6 0,-5 4 0,-2 8 0,0 2 0,0 2 0,-4 10 0,4-4 0,0 1 0,0 2 0,2-3 0,5 1 0,0-4 0,0-2 0,0-6 0,0-8 0,0-1 0,7-4 0,4-8 0,-3-11 0,1-13 0,0-4 0,0-4 0,-6-10 0,2 3 0,-1 0 0,1-2 0,-3 7 0,3 2 0,-3 4 0,-2 1 0,-2 2 0,-3 4 0,-6 5 0,-8 10 0,-2 5 0,-14 4 0,2 2 0</inkml:trace>
  <inkml:trace contextRef="#ctx0" brushRef="#br0" timeOffset="89">29323 1698 12287,'-7'22'0,"6"-1"0,-5 9 0,3 5 0,-2 3 0,3-1 0,-3 3 0,3 0 0,2-3 0,0-4 0,0 2 0,0-11 0,0 1 0,0-4 0,0-9 0,-2-3 0,-3-2 0,1-2 0,-6-5 0,-1-7 0,-4-2 0</inkml:trace>
  <inkml:trace contextRef="#ctx0" brushRef="#br0" timeOffset="90">29119 1965 12287,'16'0'0,"-1"0"0,1 0 0,0 0 0,-1-2 0,1-3 0,5 1 0,2-4 0,1-1 0,4 0 0,-5 0 0,0-3 0,-2 2 0,0-3 0,0-1 0,-6-3 0,1-1 0,0 3 0,-1-11 0,1 8 0</inkml:trace>
  <inkml:trace contextRef="#ctx0" brushRef="#br0" timeOffset="91">29496 1713 12287,'0'-17'0,"0"-4"0,0 3 0,2-4 0,1 1 0,3 0 0,-1 5 0,-3 7 0,3 2 0,-3 9 0,3 12 0,-5 9 0,-5 8 0,1 11 0,-6 0 0,-1 2 0,2-2 0,1 6 0,4-4 0,-1-2 0,2-2 0,1-10 0,2-7 0,0-1 0,0-4 0,0-4 0,2-14 0,3-9 0,-2-5 0,8-3 0,1-3 0,2-1 0,-4-5 0,1 4 0,1-1 0,2 0 0,-3 4 0,-3 7 0,1 3 0,0 2 0,-6 3 0,3 10 0,-5 4 0,-1 4 0,0 4 0,0 1 0,0 2 0,0 0 0,0-6 0,2 1 0,3 0 0,-1-7 0,6-4 0,1-3 0,4-2 0,1-7 0,-2-4 0,-2-3 0,-1-2 0,-1 1 0,4-1 0,-3 0 0,-4 6 0,-5-1 0,3-1 0,-5-2 0,0-2 0,-2 8 0,-8 2 0,6 6 0,-3 6 0,2 4 0,0 4 0,-2 2 0,3 1 0,-1 3 0,1 0 0,3 1 0,1-5 0,1 0 0,5 0 0,-3-8 0,8-1 0,1-1 0,2-1 0,1 0 0,3-5 0,1-2 0,2-3 0,2 2 0,-2-8 0,3-6 0,8-8 0</inkml:trace>
  <inkml:trace contextRef="#ctx0" brushRef="#br0" timeOffset="92">30204 2028 12287,'14'-16'0,"-4"0"0,4-5 0,-5 0 0,1 0 0,-1 0 0,-2 0 0,5-5 0,-3 3 0,2 1 0,-1-1 0,-1-3 0,3 5 0,-3 2 0,-2 1 0,5 3 0,-2-1 0,-3 9 0,-1 7 0,-5 7 0,-1 10 0,0 2 0,0 2 0,0 6 0,0-5 0,0 1 0,0 0 0,0-2 0,0-6 0,0 1 0,7 0 0,4 0 0,3-8 0,2-4 0,-1-8 0,1 1 0,0-6 0,-2 0 0,-4 1 0,4-3 0,-5-5 0,1 1 0,1-1 0,-6 0 0,4 1 0,-2-3 0,-4-3 0,4 4 0,-1-4 0,-3 3 0,-1 3 0,-2-1 0,-2 7 0,-3 6 0,-4 8 0,0 11 0,-5 1 0,6 7 0,-3 1 0,1-1 0,6-4 0,-1 1 0,3-4 0,2-1 0,2-2 0,3-4 0,4-3 0,7-7 0,-1 0 0,1-7 0,0-3 0,0-4 0,-1-2 0,1 0 0,-2 1 0,-4-1 0,3 0 0,-6 0 0,0 1 0,0-1 0,3 5 0,-5 1 0,1-2 0,1-2 0,-4-2 0,6 0 0,0 2 0,-1 4 0,-4-4 0,3 5 0,0 0 0,-6 3 0,6 12 0,-7 5 0,0 3 0,0 2 0,-1 5 0,-3 1 0,-1 3 0,1 3 0,3-4 0,1 2 0,0 1 0,0-3 0,0-1 0,0-8 0,0 1 0,0 0 0,-2-2 0,-3-4 0,1-3 0,-6-7 0,1-1 0,-3-5 0,3-4 0,2-4 0,2-2 0,-2-7 0,-2-1 0</inkml:trace>
  <inkml:trace contextRef="#ctx0" brushRef="#br0" timeOffset="93">30927 1556 12287,'9'7'0,"-4"5"0,-3 7 0,-2 8 0,0 9 0,0 6 0,0 4 0,0 1 0,0 0 0,0 0 0,0 0 0,0 0 0,-2 1 0,-2-3 0,-1-3 0,0-4 0,3-8 0,-1-4 0,-3-5 0,1-3 0,4-4 0,-5-4 0,5-5 0,-5-10 0,5-5 0,1-4 0,0-2 0,0-2 0,0-2 0,-7-5 0,-2-6 0</inkml:trace>
  <inkml:trace contextRef="#ctx0" brushRef="#br0" timeOffset="94">30927 1682 12287,'9'-23'0,"5"6"0,-4-4 0,6 5 0,5 5 0,-4-1 0,4 7 0,-3 2 0,-3 1 0,-1 4 0,-3 3 0,-4 9 0,-7 8 0,-2 1 0,-3 0 0,-4 5 0,-7-2 0,3 2 0,2-2 0,-3 2 0,5-7 0,-1-2 0,-1-1 0,8-3 0,-4-1 0,2-1 0,-1-3 0,1-6 0,12-4 0,2-9 0</inkml:trace>
  <inkml:trace contextRef="#ctx0" brushRef="#br0" timeOffset="95">31241 1603 12287,'-10'7'0,"-1"5"0,1 6 0,1 3 0,4-2 0,3-1 0,-3-3 0,0 1 0,1 0 0,4-6 0,6 1 0,2-10 0,8-1 0,-7-1 0,-4-10 0,-3-1 0,3-2 0,2-2 0,0 1 0,0-1 0,5 0 0,-3 0 0,1 1 0,1-1 0,-1-3 0,6 1 0,-2 4 0,-4 0 0,4 7 0,-5 0 0,0 0 0,3 7 0,-7 0 0,-1 9 0,-2 5 0,-2 4 0,0 1 0,0 2 0,0 0 0,0-6 0,0 1 0,0 0 0,0 0 0,-2-3 0,-3-2 0,1-4 0,-6-7 0,6-2 0,-1-3 0,5-2 0,3-7 0,4 0 0,2-3 0,-4-3 0,4 3 0,0-2 0,0-2 0,-1-5 0,5 3 0,-3 0 0,2 0 0,1 2 0,-1 8 0,-4 0 0,-1 3 0,0 6 0,-1-1 0,-5 10 0,5 6 0,-5 3 0,-1 1 0,0 6 0,0 0 0,0-1 0,0-3 0,0 4 0,0 0 0,0-2 0,0-1 0,7-10 0,4-2 0,3-5 0,9-1 0,1 0 0</inkml:trace>
  <inkml:trace contextRef="#ctx0" brushRef="#br0" timeOffset="96">31807 1305 12287,'0'5'0,"0"9"0,0 7 0,2 7 0,2-6 0,1 3 0,-2 3 0,-1-4 0,-2 2 0,0 1 0,0-3 0,-2-1 0,-1-7 0,-2-1 0,1 1 0,-5-7 0,-1-4 0,-4-3 0,4-2 0,-1 0 0,-1 0 0,5-2 0,2-3 0,1-4 0,-1 0 0,3-5 0,-3 4 0,5-2 0,5 1 0,4-1 0,7 7 0,-6-1 0,1 6 0,-6 0 0,5 0 0,-6 7 0,10-5 0,-4 3 0,4-3 0,2-2 0,0-7 0,-1-3 0,-6-4 0,-4-2 0,-3 5 0,-2 1 0,0-2 0,-2 5 0,-3 2 0,-5 3 0,1 2 0,-2 0 0,-1 0 0,-2 0 0,-2 0 0,1 0 0,-1 2 0,0 1 0,1 2 0,-1 6 0,0-6 0,0-2 0,8-1 0,-6 5 0,5 2 0</inkml:trace>
  <inkml:trace contextRef="#ctx0" brushRef="#br0" timeOffset="97">31776 1367 12287,'-2'-8'0,"-3"2"0,2 5 0,-8 1 0,-1 1 0,0 5 0,1 4 0,-3 4 0,4 2 0,-4 0 0,5 5 0,4 0 0,3-2 0,2-7 0,2-2 0,3 1 0,5-2 0,3 5 0,-1-4 0,-2 2 0,3-1 0,-6 3 0,-2-4 0,-3 4 0,-2 2 0,0 0 0,-2-2 0,-3-4 0,1 2 0,-6-5 0,-3 2 0,-1-5 0,-1 3 0,6-9 0,4-3 0,-4-4 0,0-7 0</inkml:trace>
  <inkml:trace contextRef="#ctx0" brushRef="#br0" timeOffset="98">31902 1446 12287,'2'9'0,"3"-4"0,-2-3 0,8-2 0,1 0 0,2 0 0,2-7 0,-1-2 0,1-1 0,0-1 0,0 2 0,-1-3 0,1 2 0,0-3 0,-6 5 0,-1-3 0,-2-1 0,-2-2 0,-7 5 0,-3 4 0,-5 3 0,-4 4 0,-2 3 0,0 6 0,1 3 0,1 1 0,1 3 0,5 1 0,1 2 0,-4 0 0,6-5 0,1-1 0,10-1 0,8-3 0,8-6 0,10-3 0,6-2 0,2-2 0,8-3 0,0-6 0,8-10 0,0-3 0</inkml:trace>
  <inkml:trace contextRef="#ctx0" brushRef="#br0" timeOffset="99">25691 2892 12287,'0'16'0,"0"0"0,0-1 0,0 1 0,-5 5 0,-2 2 0,0-1 0,0 1 0,2-2 0,3-5 0,-1-1 0,-3 1 0,1-5 0,5-1 0,0-6 0,0 1 0,2-9 0,3-1 0,-3-7 0,3 0 0,-1-6 0,1-3 0,-3-5 0,3 3 0,-3-1 0,-2-2 0,0-6 0</inkml:trace>
  <inkml:trace contextRef="#ctx0" brushRef="#br0" timeOffset="100">25707 2892 12287,'16'0'0,"-6"0"0,1 0 0,1 0 0,2 0 0,2 0 0,-1 2 0,1 1 0,0 3 0,0-1 0,-1-5 0,1 0 0,0 0 0,-1 0 0,1 0 0,-5 0 0,-1 0 0,-8 0 0,-2 0 0,-7 0 0,-9 0 0,0 0 0,6 0 0,1 2 0,2 3 0,-3 4 0,3 6 0,-2 1 0,6 1 0,-3 3 0,5 1 0,1-2 0,0 5 0,0 2 0,0 2 0,0-1 0,0 2 0,0-1 0,0 4 0,0-1 0,0 8 0,0-12 0,1 1 0,5 2 0,2-5 0,8-3 0,0-3 0,-1-5 0,8-7 0,3 2 0,4-2 0,1-3 0,6-8 0,2-3 0,3-2 0,6-3 0,1-4 0,9-3 0,1-2 0,3 2 0,11 2 0,2 3 0,-2 1 0,-1 3 0,7 6 0,-2-1 0,1 3 0,4 2 0,0 0 0,-3 0 0,0 0 0,-1 0 0,1 6 0,-1-1 0,1-2 0,0-1 0,-2-2 0,-2 0 0,-5 0 0,-6 0 0,-4 0 0,-13-2 0,-4-1 0,-6-2 0,-2-1 0,-14 6 0,-2 0 0,-8 0 0,-4 0 0</inkml:trace>
  <inkml:trace contextRef="#ctx0" brushRef="#br0" timeOffset="101">28537 3238 12287,'0'26'0,"0"0"0,0 2 0,0 0 0,0-2 0,2 4 0,1-6 0,3 1 0,-3-4 0,1-9 0,1-1 0,-2-8 0,6 1 0,-2-8 0,5-5 0,-3-8 0,1-4 0,1-5 0,-1-4 0,8-1 0,1-1 0,2 1 0,0-1 0,-5 1 0,0-1 0,-1 1 0,1 7 0,0 3 0,-2 3 0,-4 2 0,4 2 0,-3 4 0,3-11 0,1 4 0</inkml:trace>
  <inkml:trace contextRef="#ctx0" brushRef="#br0" timeOffset="102">28930 3206 12287,'-9'32'0,"-3"-2"0,7-4 0,0-5 0,-2-4 0,5-1 0,-3 0 0,10-9 0,5-6 0,4-4 0,-3-9 0,-1 1 0,1-3 0,-2-2 0,3 1 0,-7-1 0,-1 0 0,-3 1 0,-1-1 0,0 0 0,0 0 0,0 1 0,-1 1 0,-5 3 0,3 4 0,-8 7 0,8 0 0,-4 7 0,7 2 0</inkml:trace>
  <inkml:trace contextRef="#ctx0" brushRef="#br0" timeOffset="103">29339 2986 12287,'-23'16'0,"6"7"0,-6 3 0,2 2 0,0-2 0,2 7 0,7-5 0,3-2 0,2-1 0,2 1 0,6-7 0,5-3 0,4-4 0,4-6 0,4 2 0,1-1 0,2-3 0,5-8 0,-3-3 0,-1 0 0,1 0 0,5-12 0,-3 2 0</inkml:trace>
  <inkml:trace contextRef="#ctx0" brushRef="#br0" timeOffset="104">29669 2955 12287,'-16'16'0,"1"1"0,-1 4 0,-1 4 0,-4-1 0,1 6 0,-4-6 0,1 2 0,4 1 0,7-8 0,3 2 0,2-4 0,4-1 0,1-7 0,9-2 0,3-9 0,4-3 0,2-6 0,3-3 0,-1-2 0,-4 1 0,0-1 0,-2 0 0,0-1 0,-1-4 0,-6 3 0,3-3 0,-1 4 0,-1 8 0,-6 9 0,0 11 0,0 3 0,5-4 0,2-1 0,2-2 0,1-2 0,6-5 0,0 0 0,-1-2 0,1-3 0,0-4 0,-2-6 0,-4-1 0,-3 0 0,-7 1 0,7-1 0,2 0 0</inkml:trace>
  <inkml:trace contextRef="#ctx0" brushRef="#br0" timeOffset="105">29905 2719 12287,'0'11'0,"0"10"0,0 8 0,-2 6 0,-1 0 0,-4 2 0,-2-2 0,6 3 0,-4-1 0,1-4 0,1-5 0,0 0 0,3-9 0,-1-3 0,-3-4 0,1-8 0,12 1 0,4-10 0,3-6 0,1-3 0,3 4 0,1-1 0,2-1 0,-2-2 0,-1 5 0,-3 4 0,1 3 0,-7 4 0,-4 3 0,-3 6 0,-2 3 0,-2 5 0,-3 0 0,-4-1 0,0 1 0,-5 0 0,4-5 0,-4-2 0,-2-1 0,0-3 0,1 3 0,6-4 0,2-7 0</inkml:trace>
  <inkml:trace contextRef="#ctx0" brushRef="#br0" timeOffset="106">30109 2955 12287,'0'16'0,"0"1"0,0 2 0,0 2 0,-1 0 0,-3-5 0,-1 0 0,1-1 0,3-4 0,1-1 0,0 3 0,0-6 0,1 0 0,5-9 0,4-3 0,-1 1 0,1-6 0,3-3 0,-5 6 0,3 2 0,-6 3 0,6 2 0,-8 0 0,11-1 0,-4-5 0,4-4 0,-3-4 0,-2-2 0,-1-1 0,1-4 0,-4 3 0,4-4 0,-2-1 0,-3-3 0,-1 1 0,1-1 0,1 0 0,-2 1 0,-1-2 0,-2 4 0,0 0 0,0 0 0,0 2 0,0 6 0,0 8 0,0 7 0,0 7 0,0 12 0,0 4 0,0 3 0,0 12 0,0-5 0,0 4 0,0 2 0,0 2 0,0-4 0,0-4 0,0-5 0,0 0 0,2-7 0,1-2 0,3-1 0,6-9 0,-3 5 0,6-6 0</inkml:trace>
  <inkml:trace contextRef="#ctx0" brushRef="#br0" timeOffset="107">30534 2861 12287,'-16'17'0,"0"4"0,1 4 0,-1-1 0,2 4 0,2-5 0,3-1 0,2 1 0,2-7 0,5-6 0,0 2 0,2-5 0,3-1 0,4-6 0,5-6 0,-4-4 0,2-4 0,-5-2 0,0 1 0,0-1 0,4 0 0,-4 2 0,0 2 0,0 1 0,0 8 0,-2-2 0,-3 5 0,5 3 0,0 2 0,-4 6 0,8-6 0,1-1 0,-3-3 0,1-1 0,-1-1 0,1-5 0,2-2 0,-6-8 0,-3 0 0,1 2 0,-1 2 0,2 2 0,6-1 0,-4-5 0,2 1 0,1 6 0,4 2 0,-3 0 0,1 7 0,-7 0 0,0 9 0,-5 12 0,0-4 0,0 4 0,0-3 0,0-3 0,0-4 0,2-3 0,3-1 0,6-3 0,3-2 0,1-2 0,1 0 0,0 0 0,0-7 0,-1-2 0</inkml:trace>
  <inkml:trace contextRef="#ctx0" brushRef="#br0" timeOffset="108">30990 2813 12287,'-2'11'0,"-1"-1"0,-4 1 0,-2-2 0,5 5 0,-1-4 0,3-3 0,9 0 0,4-7 0,3 0 0,-4-7 0,-1-3 0,-2-4 0,0-2 0,-3 0 0,1 0 0,2 6 0,-4 0 0,3-3 0,1 6 0,-2 2 0,-4 5 0,5 7 0,-5 9 0,-1 8 0,0 8 0,0 6 0,0 8 0,0 4 0,0 8 0,0-4 0,0 2 0,0 3 0,0-3 0,0 0 0,0-2 0,0-3 0,0-4 0,-1-7 0,-5-7 0,-4-5 0,-2-9 0,-2 1 0,-2-8 0,4-5 0,-9-7 0,3-2 0,3-3 0,1-4 0,1-8 0,5-4 0,1-6 0,2-2 0,6-3 0,3 1 0,1-1 0,9-2 0,0-1 0,5 3 0,0 3 0,6-3 0,1 9 0,4 1 0,1-1 0,1 4 0,-1 7 0,1 1 0,-1-1 0,0 5 0,-1 2 0,-2 1 0,-2-1 0,0 3 0,6-5 0</inkml:trace>
  <inkml:trace contextRef="#ctx0" brushRef="#br0" timeOffset="109">26509 2908 12287,'-11'0'0,"3"-2"0,1-3 0,1 3 0,6-7 0,0 4 0,7 3 0,4-3 0,3 3 0,2 2 0,-1 0 0,-1 2 0,-3 3 0,3-3 0,-5 12 0,6-5 0</inkml:trace>
  <inkml:trace contextRef="#ctx0" brushRef="#br0" timeOffset="110">26682 2955 12287,'16'0'0,"-1"0"0,1 0 0,0 0 0,6 0 0,3-14 0,6-3 0</inkml:trace>
  <inkml:trace contextRef="#ctx0" brushRef="#br0" timeOffset="111">5645 8723 27342,'-47'0'0,"0"0"0,-1 0 0,1 0 0,0 0 0,0 0 0,-7 0 0,-4 0 0,-3 0 0,-7 0 0,0 0 0,1 0 0,3 0 0,1 0 0,0 0 0,0 0 0,0 0-8,0 0 1,0-1 0,0-3 0,-1-1-5,-4 1 1,3 3 0,-3 1 0,3 0 11,2 0 0,-5 0 0,0 0 0,2 0 0,1 0 0,2 0 0,0 0 0,0 1 3,0 5 0,2-3 0,2 6 1,5-2-12,5-4 1,-5 4-1,10-1 1,0-3 13,-1-1 1,7-2 0,1-2-1,4-1-84,1-3 1,6-6-1,2 3 1,1-1-100,4-1 0,3 1 1,4-6-1,3 1-173,2-1 0,-4-5 1,6-2-1,2-1-94,1-4 1,-3-4-1,-1-3 1,3-3-20,1-2 0,2-6 0,2-6 0,3 0 49,6-4 0,-3-7 1,3 3-1,1-4 17,2-4 1,-3-2 0,-1 2 0,1-4-27,-3 1 0,5-5 1,-6 5-1,0-2 63,0-3 0,-2-7 0,-5 6 0,2 2 101,3 3 0,-4-7 0,5 15 0,-5-1 181,-1 8 1,6 6-1,-1 6 1,-2 3 78,-1 5 0,-2 9 1,0 4-1,0 1 10,0 4 1,0 1 0,2 4 73,3 4 1,-1-2 0,4 5 306,-1-2 0,11 5 1,-1-1-1,4 3 163,2 2 0,10 0 1,0 0-1,6 0 11,5 0 1,3 0 0,5 2 0,6 2-17,3 1 0,4 0 1,4-3-1,8 1-231,5 3 0,-36-4 0,1 1 0,0-3 0,0 0 0,4 0 0,0 0-32,0 0 1,1 0-1,4 0 1,1 0 0,-1 0-1,0 0 1,2 0-1,1 0-56,2 0 1,0 0 0,-1 0-1,-1 0 1,1-1 0,1 0 0,0-1-1,0 1 16,1-2 0,0 0 0,3 0 0,1 1 0,0 2 0,-1 0 0,0 0 0,-1 0-167,0 0 0,0 0 0,-2 0 1,0 0-1,0 0 0,0 0 0,0 0 1,0 0-78,2 0 1,0 0 0,0 0-1,1 0 1,-2 0 0,0 0-1,-1 0 1,1 0 1,0 0 1,0 0 0,2 0-1,1 0 1,0 0 0,-1 0-1,0 0 1,-1 0 13,0 0 1,0 0 0,-2 2 0,0 1-1,0 1 1,0-1 0,-1 1 0,0-1-5,0 1 0,1-1 0,1 1 0,-1-1 0,-3 0 0,-1-1 0,1 3 0,0-1-8,-1 1 1,1-1 0,2 1 0,0-1-1,-2-2 1,1-1 0,-1 2 0,0-1-9,-1 0 0,0 0 1,0 1-1,1 1 1,-1-1-1,-1-1 1,-1 0-1,0 0-9,-3-2 1,0 1-1,4 2 1,0 0-1,-2-1 1,0 1 0,0-1-1,0-1-8,-2 0 0,1 0 0,2-1 0,-1 0 0,0 0 1,-1 0-1,0 0 0,0 0-3,0 0 1,0 0 0,2 0 0,-2 0 0,-2 0 0,0 0-1,-1 0 1,1 0-34,-2 0 0,1 0 0,6 0 0,0 0 0,-6 0 0,1 0 0,0 1 0,0 0 35,0 1 0,-1 1 1,8-2-1,0 0 1,-7 1-1,0 1 1,1-2-1,1 0-9,2-1 0,0 0 0,-2 0 1,0 0-1,-1 0 0,-1 0 0,-2 0 1,-1 0-3,0 0 1,0 0 0,7 0-1,0 0 1,-5 0 0,-1 0-1,1 0 1,0 0 3,-3 0 0,2 0 1,3 0-1,2 0 1,-4 0-1,1 0 0,1 0 1,0 0 1,2 0 1,-1 0 0,0 0 0,0 0-1,-4 0 1,0 0 0,-1 0 0,-1 0 5,1 0 0,0 0 0,5 0 0,-1 0 1,-6 0-1,0 0 0,1 0 0,0 0 2,0 0 1,0 0-1,0 0 1,0 0-1,0 0 1,-1 0-1,-2 0 1,1 0-11,1 0 1,0 0 0,42 0 0,-5 0 0,-5 0-10,-6 0 1,-3 2 0,-9 1 0,-3 2 40,-6-1 1,-5-1-1,-5 1 1,-5 1 18,-4-2 0,-2 1 0,-1-1 0,-2 3 13,-2-3 0,-1 1 0,3-1 1,-4 2 143,-1-1 1,-2 3 0,-5-2 0,-1 0-223,1 2 0,-7-3 0,-2 6 0,-2 3-241,0 1 0,0 1 0,-5 3 0,0 1-170,0 2 1,0 7 0,0 0-1,-1 5-50,-5 4 0,3 12 0,-6-1 0,0 7-49,1 4 1,-3 9 0,-6 5 0,-2 6 162,-2 5 0,-2-2 0,13-38 0,1 1 0,-2 0 0,-1 1-87,-1 0 0,2 0 0,-7 42 0,1-5 0,6-4-78,4-6 1,2-4-1,5-10 1,0-5 133,0-5 1,0 0 0,0-12 0,2-3 369,3 0 0,-2 1 0,6-2 0,0-4 122,0 1 0,-6 0 1,4 1-1,-2 1 3,1-1 0,-1 1 1,-5-1-1,0-1-75,0-4 0,-7 2 0,-4-5 1,-3-1 154,-1 1 0,-1-4 1,-2-8-1,-3-4 241,-5 0 0,-3-6 1,-5 5-1,-1-5 32,-1-1 1,-3-5 0,3-2 0,-6 0-12,-4 0 0,-3 0 0,-3 4 0,-6-3-76,-3 3 0,-2-1 1,-3 1-1,-6-2-98,-6 1 1,-11 2 0,-1 4 0,45 0-1,0 0-87,0 0 1,0 1 0,-6 2 0,-2 0 0,0-1 0,-1-1 0,-2 1 0,-1-1-5,-2 1 0,1-1 0,-3 0 0,1 0 0,1-3 0,-1 0 0,0 0 0,0 1-8,-1 2 0,-1 0 0,-2-3 1,1 1-1,3 2 0,1 0 0,0-2 1,-1-1-115,3 0 0,-1 0 1,-5 0-1,-2 0 1,1 0-1,-1 0 0,0 0 1,-1 0-46,-2 0 1,0 0 0,-2 0-1,0 0 1,-2 0 0,-1 0-1,1 0 1,-1 0-129,-2 0 1,-2 0-1,-6 0 1,-2 0 0,4 0-1,0 0 1,-3 0 0,0 0 136,1 1 0,-1-2 0,22 0 0,0-1 0,0 0 0,1 0 0,0-1 0,0 1 0,-1 0 0,0-1 1,-1 1-85,-2 0 1,0 0-1,-1-1 1,0-1 0,0 0-1,-1 0 1,-1 0-1,0 1 1,0-1 0,2 0-1,0-1 1,0 0 108,1 0 1,0 0 0,0 0 0,-5 1 0,0 1 0,2-1 0,6 1 0,1-1 0,0 1 0,-1-1 0,0 1-1,-1-1-3,2 1 1,-1 1-1,0-1 1,-2-1-1,0-1 1,0 1-1,2 2 1,0-1 0,1 1-1,0 0 1,1 0-1,-1-1 3,-1 1 1,0 0 0,-1-1 0,2 1 0,1-1 0,0 1 0,-29 1 0,1-1 0,4-1 0,2-1-65,6-1 1,0 1 0,-3 2-1,1-1 1,7-1 0,1-1-1,2 1 1,1 1 71,3 2 1,2-1 0,5-2-1,1 1 1,4-1 0,1 1 0,2-1-1,0 1 45,0-1 0,0 1 1,0 0-1,0 1 1,3 1-1,0 2-74,-44-1 0,8 0 0,7 0 0,0 0 0,2 0 0</inkml:trace>
  <inkml:trace contextRef="#ctx0" brushRef="#br0" timeOffset="112">5645 8613 24708,'28'-52'-1461,"-7"10"1,-9 19-1,-17 25 2059,-6 12-779,-24 16 1,0 17 0,-19 9 0</inkml:trace>
  <inkml:trace contextRef="#ctx0" brushRef="#br0" timeOffset="113">7595 6130 12287,'0'-11'0,"0"1"0,0 7 0,0-1 0,0 14 0,0 11 0,0 7 0,0 4 0,0 1 0,0 4 0,0 5 0,0 1 0,0 1 0,0-2 0,0-5 0,0 3 0,0-2 0,0-5 0,0-5 0,-2-5 0,-2-7 0,-1-1 0,0-6 0,7-2 0,3-9 0,7-3 0,7-5 0,0-10 0,8-1 0,1 2 0,1 2 0,1 1 0,-2 0 0,-2 1 0,2-1 0,-3 2 0,-1 2 0,0 1 0,1-1 0,-6-2 0,4 0 0,-4 2 0,-3 1 0,6 1 0,-9-6 0,-1 0 0,0 1 0,4-1 0,-7 7 0,-4 4 0,-10 9 0,-6 1 0,-3 5 0,-2-5 0,-6 8 0,-3-5 0</inkml:trace>
  <inkml:trace contextRef="#ctx0" brushRef="#br0" timeOffset="114">7940 6413 12287,'-31'16'0,"0"-1"0,1-1 0,4-1 0,5-3 0,-2-7 0,2 3 0,2-5 0,1-1 0,3 0 0,1-1 0,3-5 0,4-2 0,7-10 0,2-3 0,3-5 0,6-4 0,10-3 0,5-3 0,3-6 0,5-11 0,4-4 0,6-4 0,1-2 0,-14 28 0,1 0 0,-3-2 0,0 0 0,2 0 0,1-1 0,0 2 0,0-1 0,1 0 0,1 1 0,-1 3 0,0 3 0,30-24 0,-2 8 0,7 3 0,-8 6 0,-3 4 0,-1 5 0,4 3 0,-5 6 0,3-2 0,0 2 0,-2 1 0,1 4 0,-4 2 0,-4 2 0,-2 8 0,0 2 0,-2 9 0,-3 5 0,-3 8 0,-8 5 0,1 1 0,-1-2 0,-5 0 0,-1-9 0,-3-3 0,-2 0 0,2-7 0,-1-3 0,-1-8 0,-3-6 0,-7-6 0,1-3 0,1-2 0,-5-14 0,0 2 0</inkml:trace>
  <inkml:trace contextRef="#ctx0" brushRef="#br0" timeOffset="115">9890 4983 12287,'-7'8'0,"-2"1"0,-6-4 0,4-1 0,2 6 0,2 2 0,4 2 0,1 2 0,2 0 0,0 0 0,0-1 0,0-4 0,2-2 0,3-3 0,4-2 0,7-11 0,-1-7 0,1-5 0,0-9 0,-1 2 0,1-4 0,0-1 0,-6-1 0,-1 1 0,0-1 0,0 1 0,-6 5 0,2 1 0,-3 2 0,-4 4 0,-3 9 0,-5 5 0,-4 17 0,-2 9 0,0 8 0,0 8 0,2 3 0,2 9 0,2 0 0,-2-2 0,5 2 0,1-10 0,5-3 0,1-3 0,0 1 0,1-15 0,5-4 0,4-2 0,-1-10 0,1 2 0,2-5 0,2-5 0,7-9 0,0-8 0,-1-3 0,-3-3 0,-1 0 0,0 0 0,-1 2 0,1-2 0,-6 0 0,-1 0 0,0 4 0,0 1 0,-4 0 0,4 4 0,-2-2 0,-4 2 0,4 2 0,0 3 0,2 3 0,1 6 0,6 10 0,0 6 0,-6 3 0,1 3 0,-1 2 0,-1 2 0,5 0 0,-4-5 0,4 0 0,2-1 0,2-1 0,3-3 0,-4-4 0,4-7 0,-4 0 0,-3-2 0,-3-3 0,-4-6 0,0-3 0,-5-1 0,3-1 0,-3 0 0,5-7 0,1-1 0</inkml:trace>
  <inkml:trace contextRef="#ctx0" brushRef="#br0" timeOffset="116">10409 4700 12287,'-2'15'0,"-3"1"0,-4 7 0,-7 3 0,1 4 0,-1 1 0,2 1 0,2 1 0,1 0 0,-1-2 0,0 4 0,0-10 0,3-1 0,2-3 0,2-9 0,5-1 0,7-9 0,3-2 0,4-9 0,2-12 0,0-4 0</inkml:trace>
  <inkml:trace contextRef="#ctx0" brushRef="#br0" timeOffset="117">10535 4181 12287,'0'17'0,"0"4"0,-6 7 0,1 12 0,2 9 0,1 4 0,2 1 0,0 4 0,0-4 0,0-2 0,0-3 0,5 2 0,2-11 0,0 0 0,0-3 0,-2-6 0,-3-5 0,2-5 0,1-3 0,0-3 0,-5 1 0,0-7 0,-5-4 0,0-10 0,1-6 0,2-8 0,4-4 0,2-1 0,1-4 0,5-2 0,-3-1 0,0 0 0,0-1 0,4 2 0,-4 4 0,1 5 0,-2 6 0,4 4 0,-1 11 0,1 11 0,-3 2 0,0 3 0,-5 0 0,5 1 0,0 4 0,0-3 0,5 1 0,-3-5 0,-2-4 0,5-6 0,-1 1 0,3-3 0,1-4 0,1-3 0,0-11 0,0-8 0</inkml:trace>
  <inkml:trace contextRef="#ctx0" brushRef="#br0" timeOffset="118">10912 4448 12287,'-9'23'0,"-3"1"0,5 9 0,0 4 0,0 5 0,-3-2 0,4 0 0,1-1 0,-2-4 0,5-4 0,-3-5 0,3-5 0,2-3 0,6-8 0,1-1 0,1-2 0,1-4 0,3-9 0,-1-8 0,1-6 0,-3-2 0,-1 1 0,1-4 0,0 1 0,-6-4 0,3 7 0,-3 0 0,2-2 0,-1 6 0,5-4 0,-2 3 0,3 8 0,-3 1 0,2 2 0,-4 11 0,4 10 0,-2 5 0,0 7 0,-4-3 0,3-1 0,-3 1 0,1-2 0,-1-5 0,2 0 0,7-8 0,-3-4 0,0-8 0,3-4 0,-5-8 0,0 0 0,0 0 0,4 1 0,-6-3 0,-2-1 0,-1-2 0,3 0 0,1 5 0,-3 1 0,-1-1 0,3 0 0,0 0 0,-1 1 0,5 6 0,-2 4 0,3 10 0,-1 4 0,-4 6 0,-3 1 0,3 0 0,-3-7 0,5-4 0,3-10 0,-1 1 0,0-6 0,-2-3 0,5 6 0,-9-5 0,8 7 0,-6-2 0,4 2 0,-2-6 0,3-3 0,-4-1 0,6-8 0,-3-2 0</inkml:trace>
  <inkml:trace contextRef="#ctx0" brushRef="#br0" timeOffset="119">11447 4291 12287,'-11'5'0,"2"2"0,2 2 0,-3 1 0,5 6 0,1 0 0,2 0 0,2-1 0,0 1 0,0 0 0,0-1 0,2-1 0,3-3 0,-1-4 0,5-5 0,-1 1 0,1 2 0,-5 8 0,1-3 0,-3 4 0,-2 2 0,0-1 0,0 1 0,0 0 0,0-4 0,0-7 0,5-12 0,2-15 0,2-3 0,-6 6 0,11-11 0,-5 6 0</inkml:trace>
  <inkml:trace contextRef="#ctx0" brushRef="#br0" timeOffset="120">11525 3977 12287,'9'14'0,"-4"8"0,-1 11 0,1 9 0,-3 9 0,3 1 0,-3-1 0,-2-2 0,5-4 0,2-1 0,0-6 0,0-4 0,3-1 0,-3-12 0,0-2 0,0-2 0,-1-8 0,-8-2 0,-2-9 0,-3-1 0,-1-2 0,-3-8 0,-5-2 0,1-10 0</inkml:trace>
  <inkml:trace contextRef="#ctx0" brushRef="#br0" timeOffset="121">11541 4480 12287,'-11'-16'0,"1"0"0,6 0 0,-1 1 0,3-1 0,2 0 0,0 1 0,7-6 0,4 0 0,3 1 0,2 3 0,-1-4 0,1-2 0,2 1 0,2-1 0,-2 2 0,3 5 0,-5 1 0,-6-1 0,4 5 0,-3 3 0,3 1 0,-4-4 0,1 6 0,-8 1 0,2 10 0,-1 2 0,-1 10 0,2 3 0,-1 5 0,-2 4 0,-1 1 0,3-1 0,1-4 0,0 4 0,-3-6 0,2 1 0,1-4 0,0-4 0,-3-3 0,3-4 0,-1-3 0,6-7 0,-5-7 0,4-3 0,-2-4 0,-3-2 0,4-6 0,1-3 0</inkml:trace>
  <inkml:trace contextRef="#ctx0" brushRef="#br0" timeOffset="122">11918 4150 12287,'9'6'0,"-2"3"0,-5 7 0,1 0 0,2-1 0,1-4 0,-5-2 0,3-1 0,1 1 0,2-7 0,-2-2 0,2-12 0,6-11 0,-5-2 0,-1-3 0,4-1 0,-4-1 0,2 2 0,3 2 0,-5 2 0,0-4 0,-2 3 0,0 2 0,2 2 0,-3 6 0,1-1 0,7 7 0,-10 9 0,3 11 0,-3 3 0,-2 1 0,0 8 0,0 2 0,0 1 0,0 0 0,0-2 0,0 3 0,0-6 0,0-4 0,2-3 0,3-3 0,4-4 0,6-7 0,-1-2 0,-3-3 0,3-9 0,-4-7 0,3 1 0,-3 3 0,4-4 0,-5 0 0,-1 0 0,-2-2 0,-5 6 0,-1-4 0,0 3 0,-1 4 0,-5 4 0,3 5 0,-6 10 0,0 5 0,1 4 0,4 2 0,-3 0 0,2 0 0,0-1 0,0 1 0,5 0 0,1-2 0,5-4 0,2-3 0,8-7 0,0-2 0,-1-3 0,-1 2 0,-3-8 0,10 1 0,-4-6 0</inkml:trace>
  <inkml:trace contextRef="#ctx0" brushRef="#br0" timeOffset="123">12752 3725 12287,'-16'0'0,"5"0"0,1 0 0,-1 2 0,1 3 0,-1 6 0,3-3 0,-3 3 0,6 1 0,3 2 0,2 2 0,0-1 0,0 1 0,12-2 0,4-2 0,2-1 0,-1 1 0,-1-3 0,0 0 0,-2-1 0,-4 1 0,2 1 0,-7 6 0,-1 0 0,-2 0 0,-2-1 0,-2 1 0,-3 0 0,-4-1 0,-7 1 0,6-7 0,-1-4 0,8-5 0,-2-5 0,10-11 0,4-8 0</inkml:trace>
  <inkml:trace contextRef="#ctx0" brushRef="#br0" timeOffset="124">12767 3945 12287,'7'-9'0,"2"2"0,1 2 0,1 0 0,-1-7 0,6 1 0,2-3 0,3-1 0,-4-1 0,4 0 0,-5 0 0,-6 1 0,2-1 0,-5 0 0,0 1 0,0-1 0,-1 5 0,-6 1 0,0-2 0,-2 5 0,-3 1 0,-6 5 0,-3 8 0,0 3 0,2 4 0,2 2 0,1 7 0,-2 1 0,6 2 0,3 0 0,-3-1 0,0 1 0,1-5 0,3-4 0,2-1 0,5-2 0,4-3 0,4-4 0,2-7 0,-1 0 0,1 0 0,0-7 0,1-4 0,3-3 0,1-2 0,-2 1 0,-7-1 0,-1-1 0,1-4 0,-4 3 0,1-3 0,-2 4 0,-3 1 0,3 0 0,-2 1 0,-2-1 0,-1 7 0,-2 4 0,0 10 0,0 6 0,0 3 0,-5 1 0,0 1 0,1 0 0,2-1 0,2-6 0,6-4 0,1-10 0,1-5 0,-2 3 0,2 0 0,-1 0 0,6 5 0,-3-3 0,-1 8 0,0 4 0,-1 0 0,1 0 0,-4-2 0,6-5 0,1 0 0,2 0 0,-4 0 0,1-1 0,1-5 0,2-4 0,-3-2 0,-3 0 0,1 1 0,0-1 0,-4-2 0,6-2 0,-8 6 0,2-1 0,-1 8 0,1-3 0,-3 5 0,6 1 0,-2 0 0,-3 0 0,8 0 0,-8 1 0,2 5 0,4-5 0,-5 6 0,6-7 0,-6 0 0,8-1 0,-7-5 0,2-2 0,-2-8 0,-3 0 0,3 1 0,-3-1 0,-2 0 0,0 6 0,0-1 0,5 6 0,1-6 0,4 6 0,-5-5 0,6 4 0,-4-2 0,1 1 0,3 2 0,5 5 0</inkml:trace>
  <inkml:trace contextRef="#ctx0" brushRef="#br0" timeOffset="125">13663 3458 12287,'-10'5'0,"1"2"0,1 4 0,-1 6 0,4-1 0,-4 7 0,2-3 0,3 1 0,3 0 0,1-5 0,0 0 0,0 0 0,1-2 0,5-4 0,4-5 0,4-3 0,2-2 0,-1 0 0,1-7 0,-2-3 0,-3-4 0,3-2 0,-13-7 0,6-1 0</inkml:trace>
  <inkml:trace contextRef="#ctx0" brushRef="#br0" timeOffset="126">13758 3222 12287,'7'-31'0,"2"13"0,4 11 0,-2 14 0,1 11 0,-7 13 0,-1 1 0,-2-1 0,-2 6 0,1-1 0,3-1 0,1-2 0,0-3 0,-3-2 0,3-2 0,-1-6 0,6 0 0,-6-9 0,8-6 0,-7-10 0,1-4 0,1 0 0,-6-4 0,6 4 0,0 0 0,-3-3 0,6 7 0,1 6 0,4 10 0,1-2 0,0-1 0,0-1 0,-1-1 0,3-8 0,1-3 0,2-6 0,7-3 0,-4-2 0,8 1 0</inkml:trace>
  <inkml:trace contextRef="#ctx0" brushRef="#br0" timeOffset="127">12846 4652 12287,'-16'11'0,"0"-1"0,1 3 0,-1 6 0,0 4 0,1 1 0,-1 2 0,2 6 0,3-1 0,6 1 0,3-1 0,2-1 0,0-2 0,2-4 0,3-1 0,4-2 0,7-7 0,0-2 0,-1-2 0,6-6 0,0 1 0,0-3 0,2-2 0,-4-5 0,6-2 0,-1-4 0,0-6 0,-4 1 0,1-7 0,-4 2 0,-1 0 0,-2-7 0,-2 2 0,-3-3 0,-2-3 0,0 2 0,-4 1 0,2 1 0,-1 0 0,-9-4 0,-6 10 0,-3-1 0,-1 0 0,-6 8 0,-2 6 0,-2 0 0,-3 0 0,4 6 0,0-1 0,-1 6 0,1 3 0,4 8 0,-1-3 0,4 4 0,1 2 0,8-1 0,2 1 0,5 0 0,2-2 0,5-4 0,2 4 0,8-5 0</inkml:trace>
  <inkml:trace contextRef="#ctx0" brushRef="#br0" timeOffset="128">13491 4338 12287,'-7'-16'0,"3"8"0,-6 2 0,-3 5 0,1 2 0,0 6 0,1 9 0,-1 9 0,3 10 0,1 3 0,1 2 0,3 4 0,2 6 0,2 5 0,0-1 0,0 0 0,2-4 0,3-4 0,6-2 0,3-1 0,2 3 0,1-13 0,2-4 0,2 1 0,-2-7 0,-6-2 0,-3-5 0,2-6 0,2-3 0,9 0 0,2 2 0</inkml:trace>
  <inkml:trace contextRef="#ctx0" brushRef="#br0" timeOffset="129">13915 4401 12287,'0'-10'0,"0"-1"0,0 8 0,0-3 0,0 12 0,0 9 0,0 11 0,0 4 0,2 3 0,3 4 0,-3-4 0,5 6 0,-2-4 0,0-4 0,0 4 0,-3-9 0,2 2 0,1-2 0,0-3 0,-5-7 0,0-1 0,0 1 0,0 0 0,0-7 0,0-2 0,0-21 0,0-4 0</inkml:trace>
  <inkml:trace contextRef="#ctx0" brushRef="#br0" timeOffset="130">14057 4464 12287,'0'26'0,"1"-1"0,5-3 0,-5 4 0,6-3 0,-2 2 0,1 3 0,1-6 0,-2-1 0,5-3 0,4-4 0,2-4 0,-5-3 0,-1-7 0,-6-2 0,1-3 0,2-4 0,-2-8 0,-1-2 0,-3-2 0,1 0 0,2 3 0,1-1 0,-2-2 0,4-7 0,-1 4 0,-3-2 0,-1-1 0,3 6 0,0-3 0,0 1 0,2 4 0,-3 2 0,5 1 0,-2 0 0,5 7 0,-3-5 0,6 6 0</inkml:trace>
  <inkml:trace contextRef="#ctx0" brushRef="#br0" timeOffset="131">14402 4165 12287,'0'23'0,"0"3"0,0 16 0,0 5 0,0 4 0,0 3 0,0-5 0,0 3 0,0-5 0,0-5 0,6 2 0,-1-9 0,0-5 0,2-8 0,-5 1 0,5-2 0,0-2 0,-5-8 0,12-4 0,-6-7 0</inkml:trace>
  <inkml:trace contextRef="#ctx0" brushRef="#br0" timeOffset="132">14560 3851 12287,'-16'0'0,"5"0"0,1 0 0,6 0 0,-3 0 0,20 0 0,2 0 0,5-2 0,-5-1 0,1-4 0,0-2 0,1-2 0,3-4 0,0 1 0,0 3 0,-3-1 0,-3 5 0,-2 0 0,-1 0 0,-2 0 0,3 4 0,-2-3 0,-6 1 0,10-2 0,-6-2 0</inkml:trace>
  <inkml:trace contextRef="#ctx0" brushRef="#br0" timeOffset="133">14701 3804 12287,'-2'15'0,"-1"3"0,-2 1 0,1 2 0,2 5 0,2-3 0,0 0 0,0-1 0,0 6 0,0-3 0,0-1 0,0-3 0,2-3 0,2-3 0,1 1 0,2-2 0,-2-3 0,4-4 0,7-1 0,-1 3 0</inkml:trace>
  <inkml:trace contextRef="#ctx0" brushRef="#br0" timeOffset="134">15047 4024 12287,'0'-16'0,"2"7"0,3 4 0,-1 3 0,6 2 0,1 2 0,4 3 0,1 6 0,0 3 0,-1 8 0,1 5 0,-2 2 0,-3 3 0,1-1 0,-7 2 0,-1 2 0,-3 2 0,-1 5 0,0-4 0,0 1 0,0-1 0,-7 4 0,-1-5 0,-3-4 0,1-5 0,6 0 0,-3-7 0,2-2 0,0-2 0,-2-3 0,3-1 0,-1-3 0,0-6 0,12-18 0,1-13 0</inkml:trace>
  <inkml:trace contextRef="#ctx0" brushRef="#br0" timeOffset="135">10126 3804 30796,'-5'-11'-8661,"-2"3"8100,-2 1 1,7 1 0,2 6 1345,9 0 0,12 2 1,10 2-499,15 1 1,3 0 0,22-5 0,8 0 0,5 0-149,-39 0 0,1 0 0,5 0 0,2 0 1,3-1-1,0 0 0,2-1 0,1-1-19,2-2 0,1 0 0,-3-2 0,0 1 1,2 1-1,1 0 0,0 1 0,0 1-39,-1-1 0,2 1 0,5 2 0,0 0 1,-3-2-1,-1 1 0,3 1 0,-1 0-76,0 1 1,-1 0 0,0 0 0,-1 0 0,-2 0 0,-1 0 0,-5 0 0,-1 0 365,-2 0 0,-1 0 0,-6 0 1,-1 0-1,34 0 0,-11 0 509,-9 0 0,-5 7 0,-8 2 1,-4 1-881,-6 1 0,3-6 0,-3 4 0,-1-2 0,-1-4 0,-3 4 0,1-2 0,-1 1 0</inkml:trace>
  <inkml:trace contextRef="#ctx0" brushRef="#br0" timeOffset="136">15189 3757 32713,'15'0'0,"-4"0"-95,-1 0 1,9 1-1,13 3 1,12 1 0,10 0 75,9 2 0,22-5 1,-39 1-1,1-1 0,4-1 1,3 0 32,3-1 0,3 0 0,5 0 0,1 0 1,1 0-1,0 0 0,0 0 0,-1 0-5,2 0 1,0 0 0,-2 0 0,-1 0 0,2 0 0,-1 0 0,-2 0 0,0 0-3,-4 0 0,0 0 0,3 0 0,0 0 0,-8 0 0,0 0 0,-1 0 0,0 0-2,-3 0 0,0 0 0,3 0 1,0 0-1,-6 0 0,0 0 1,-2 0-1,-1 0-25,39 0 0,-13 5 0,-17 0 0,-8 1-119,-6 1 0,-10-6 139,-9 5 0,0-10 0,-6-1 0,-2 0 0</inkml:trace>
  <inkml:trace contextRef="#ctx0" brushRef="#br0" timeOffset="137">19497 4448 29290,'0'-16'-2459,"0"-5"0,0 1 1415,0 0 1,0 8 0,0 2 689,0-3 1,7 1 0,5 2 694,7 4 0,2-1 0,10 0 0,8 0 0,5-1-68,3-1 1,5 6 0,2-3-1,0 6-191,1 6 0,-5 2 0,-6 11 0,-4 6-239,-1 6 0,-3 16 1,-6 1-1,-2 2-424,-2 4 1,0 6 0,4 6 0,-2-1 539,-2 1 0,-5-1 1,4-6-1,-3-3 3,-3-2 0,-1-1 0,-2-8 0,-1-1-75,1-2 1,-5-9-1,-3 0 1,-1-5-560,-3 0 1,-1-5 0,1-1 1,1 1 0,0-6 0,-5 4-714,0-3 1293,7-9 1,-3-2-1,4-9 1,1-3 244,0-6 0,-4-3 0,4-2 1,0 1-9,-1-1 0,-2 2 0,2 2 0,1 3 131,0 2 1,1-3 0,6 4 0,2 3 80,2 1 1,-2 2-1,5 2 1,-2 1-111,0 3 0,5 11 0,-5-1 1,-2 1-56,-2 1 0,4-4 1,0-2-1,-1-2 43,-3 3 0,-1-6 1,0-2 208,-1-3 1,1-2 147,0 0-353,-8 0 0,-2 0 0,-12 0-183,-4 0 0,-4 0 1,-2 0-1,1 1-43,-1 5 0,0-3 0,0 7 0,1 3 21,-1 1 1,0 1-1,-1 1 1,-4 0 91,-5 0 0,-2 5 0,-2 1 0,0 1-13,-3 0 1,-4 3-1,2-2-124,-1 6 0,-8-2 0,4 10 0</inkml:trace>
  <inkml:trace contextRef="#ctx0" brushRef="#br0" timeOffset="138">6227 10562 32308,'15'0'0,"1"0"0,0 0 0,0 0 0,-1 0 0,3 0 0,3 0 0,3 0 0,8 0 0,-1 0 0,2 0 0,2 0 0,4 0 0,1 0 0,0 0 0,4 0 0,-2 0 0,1 0 0,3 0 0,1 0 0,0 0 0,0 0 0,0 0 0,2 0 0,2 0 0,1 0 0,8 0 0,-4 0 0,1 0 0,1 0 0,3 0 0,5 0 0,1 0 0,4 0 0,-2 0 0,0 0 0,-2 0 0,-4 0 0,3 0 0,-8 0 0,3 2-31,2 3 0,0-3 0,0 5 1,1-2-19,4 1 0,0 4 1,6-3-1,-4 0 5,1 0 0,8 3 1,-6-4-1,4-3 47,2-1 0,3-2 0,0 0 0,-2 0 7,3 0 0,-1 0 1,-4 0-1,-1 0-3,-4 0 1,-4 0-1,-10 0 1,-3 0-3,-2 0 1,2 0-1,-5 0 1,-2 0-5,1 0 0,-1 0 1,-5 0-1,-4 0 27,-2 0 0,-1 0 1,-5 0-1,-1 0 15,0 0 1,-4 0-1,-1 0 1,2 2-28,1 3 1,-2-3 0,-3 3-1,-1-3 3,-4-2 0,-7 5-703,-1 0 115,-8 0 0,3 2 110,-12 4 0,-2-4 0,-8 0 0</inkml:trace>
  <inkml:trace contextRef="#ctx0" brushRef="#br0" timeOffset="139">21493 6334 12287,'-8'7'0,"-1"-5"0,5 5 0,-1 0 0,0-5 0,7 5 0,3-7 0,5 0 0,-1 0 0,2 0 0,6-7 0,8-2 0</inkml:trace>
  <inkml:trace contextRef="#ctx0" brushRef="#br0" timeOffset="140">21808 6366 12287,'-7'8'0,"3"-1"0,-6-7 0,6-1 0,-1-5 0,9 3 0,3-6 0,1 2 0,5 4 0,1 1 0,1 2 0,8-7 0,1-2 0</inkml:trace>
  <inkml:trace contextRef="#ctx0" brushRef="#br0" timeOffset="141">22075 6350 12287,'16'0'0,"-7"2"0,-2 1 0,0 2 0,-4 1 0,8-6 0,-6-2 0,5-2 0,2-1 0,-3 0 0,2 5 0,-6 0 0,5 0 0,1 0 0,5 0 0</inkml:trace>
  <inkml:trace contextRef="#ctx0" brushRef="#br0" timeOffset="142">27106 6523 12287,'-1'-14'0,"-3"2"0,-1 1 0,0 8 0,5-3 0,1 10 0,5 1 0,2 0 0,8-5 0,0 0 0,0 0 0</inkml:trace>
  <inkml:trace contextRef="#ctx0" brushRef="#br0" timeOffset="143">27437 6570 12287,'15'0'0,"-4"0"0,-1 0 0,-5 0 0,6 0 0,-1-7 0,6-2 0</inkml:trace>
  <inkml:trace contextRef="#ctx0" brushRef="#br0" timeOffset="144">27924 6523 12287,'10'0'0,"1"0"0,1 0 0,-3-5 0,1-1 0,3 3 0,8 1 0,3 2 0</inkml:trace>
  <inkml:trace contextRef="#ctx0" brushRef="#br0" timeOffset="145">28380 6523 12287,'10'0'0,"1"0"0,1 0 0,2 0 0,2 0 0,0-7 0,-1-2 0</inkml:trace>
  <inkml:trace contextRef="#ctx0" brushRef="#br0" timeOffset="146">21273 13816 12287,'0'9'0,"0"-1"0,-2-4 0,-3 1 0,4 2 0,-5-2 0,3-3 0,-2 3 0,1 4 0,-6 2 0,4-3 0,-4 1 0,-2-2 0,3-2 0,-2-5 0,-1 2 0,-2 3 0,-7-3 0,0 3 0,0-3 0,-1-2 0,-3 0 0,-6 0 0,-1 0 0,1 0 0,-1 0 0,1 0 0,-1 0 0,1 0 0,-6-5 0,1-2 0,1-2 0,2-3 0,3-2 0,2-2 0,3 0 0,3 1 0,-5-1 0,7-1 0,0-3 0,3-1 0,3-5 0,2 2 0,3-3 0,2 0 0,2-12 0,5 8 0,0-4 0,0-4 0,0 4 0,0-5 0,0 2 0,0 3 0,7-4 0,3 1 0,2 1 0,-1 4 0,3-5 0,-4 10 0,4 2 0,2 1 0,5-1 0,0 3 0,0 1 0,2-1 0,-4 2 0,7 5 0,0 0 0,-1 1 0,4-1 0,-2 0 0,1 1 0,-2-1 0,3 2 0,-2 2 0,2 3 0,3 2 0,-3 2 0,-1 3 0,-1-1 0,1-3 0,-4 1 0,2 7 0,0 1 0,-1 3 0,3 6 0,-7-2 0,0 4 0,2 2 0,-6 5 0,6 2 0,-2-1 0,0 1 0,0 3 0,-6-3 0,1 1 0,0 4 0,-1 0 0,1 0 0,-2-2 0,-3 2 0,1 0 0,-5-2 0,0-3 0,0 0 0,3-6 0,-4 4 0,-1-3 0,2-3 0,-5 1 0,3 0 0,-5 1 0,-5 4 0,-4-3 0,-7 4 0,-1-1 0,-4 0 0,3 7 0,-3-1 0,4 2 0,1 3 0,-7 6 0,-1 2 0</inkml:trace>
  <inkml:trace contextRef="#ctx0" brushRef="#br0" timeOffset="147">20975 16032 12287,'-11'9'0,"1"-2"0,-3-2 0,-1 0 0,4 1 0,-1-6 0,-1 0 0,-2 5 0,-2 0 0,1-1 0,-8-3 0,-1-1 0,-1 0 0,2-1 0,6-5 0,-2-2 0,-2-1 0,-7-10 0,2 3 0,-2-2 0,1 1 0,-6-4 0,5-2 0,0 1 0,-1-1 0,4-5 0,1 2 0,1-4 0,4-1 0,3-1 0,6-1 0,4-2 0,5-2 0,1-4 0,0 2 0,1-1 0,5-4 0,2 4 0,8-2 0,0 0 0,-1 2 0,8 2 0,3 6 0,4 1 0,2-1 0,2 6 0,1 2 0,0 1 0,6 4 0,-5 0 0,4-1 0,1 1 0,1 5 0,6-1 0,-4 6 0,3-2 0,0 1 0,8 6 0,-12-1 0,-1 3 0,-2 2 0,-3 2 0,-5 3 0,-1 6 0,0 3 0,-6 7 0,-4 3 0,-4 2 0,-1 2 0,0 11 0,-2-6 0,-2 5 0,-2 6 0,-4-4 0,2 0 0,-1-1 0,-3-4 0,3 1 0,-2-1 0,-1-3 0,-3-3 0,-8 5 0,-3-8 0,-4 2 0,-2-2 0,0 2 0,1-7 0,-1-2 0,0-1 0,-5 2 0,0 1 0,0-1 0,-1-3 0,4-6 0,-3-1 0,4 1 0,1-3 0,-7 6 0,-1-5 0</inkml:trace>
  <inkml:trace contextRef="#ctx0" brushRef="#br0" timeOffset="148">11179 12983 32767,'-7'-9'-4390,"7"2"3156,0 7 0,2 0 0,9 0 1896,1 0 1,2 0 0,1 0 0,1 0-266,0 0 1,0 0 0,1 0 0,2 2-228,2 3 1,7-3 0,-2 3 0,4-3 24,2-2 1,4 0 0,3 0 0,-1 2-86,1 3 1,2-3 0,0 3 0,1-3-121,1-2 1,10 0 0,-8 1 0,2 3 408,4 1 0,5 0 1,-2-5-1,0 0-304,0 0 0,0 0 0,-3-1 1,2-3-96,-3-1 0,4 0 0,-1 5 0,-3 0 0,-1 0 0,-7 0 0,0 0 0,0 0 0,-2 0 0,6 0 0,-6 0 0,2 0 0,0 0 0,-6 0 0,6 0 0,2 0 0,1 0 0,1 0 0,-2 0 0,-3 0 0,3 0 0,-4 0 0,1 0 0,-3 0 0,-3 0 0,-2 0 0,-1 0 0,-1 0 0,0 0 0,1 5 0,-1 0 0,2 0 0,4 2 0,-2-5 0,7 3 0,0-3 0,-2-2 0,6 0 0,-5 0 0,5 0 0,1 0 0,0 0 0,0 0 0,1 0 0,-1 0 0,5 0 0,1 2 0,-5 1 0,-4 3 0,0 1 0,-6-4 0,1 2 0,-1-1 0,1-1 0,-3 1 0,4 1 0,1-2 0,4-1 0,-3-2 0,3 0 0,3 0 0,-3 0 0,0 0 0,1 0 0,3 0 0,1 0 0,-1 0 0,0 0 0,-2 0 0,9 0 0,-9 0 0,1 0 0,-5 0 0,6-2 0,-5-1 0,0-2 0,1 1 0,-7 3 0,1 1 0,-2 0 0,-1 0 0,4-2 0,-6-2 0,-5-1 0,1 2 0,-7 1 0,-2 2 0,-4 0 0,-6 0 0,-1 0 0,-5 2 0,4 3 0,-2 5 0,5 4 0,-3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E62F-CFC6-A246-90DC-3D8E7CEA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8D50C-2256-6240-A6EE-6438E50C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05183-1CCE-0E4D-8B8E-59EBA4CC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756-FAA5-FE47-8A71-F743CE0F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7B84-6D55-354D-9641-7BE5925D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31C9-C5A4-AA44-83E6-5170CC60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0FEF-A49D-BA46-8148-D186CF8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116A-7077-BD49-B470-F4BE3D6A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C36C-8E4D-8B44-B35F-E28D40B6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E78A-1F73-C643-AF36-28A62C98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361A-A29A-264E-9BF9-38C0C4909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BE5DD-39C8-AB48-8ECE-C04B77AB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A3B2-5CFA-AE43-BA2F-71F4203B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FAE4-D068-3640-8C7E-D0081CA7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1E4CE-493D-FA4F-A791-6C2691E0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9120-6207-2546-BC4A-09B1C42D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E5E9-3878-7647-B433-146A4B19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8A9A1-D1E6-5549-9DF5-B5A5BDE9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499A-84ED-5B4E-AC74-017FD291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C71F-F456-2449-AD2F-6654243B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CE9F-FAD4-724A-9D2A-26FB253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80AF-5C56-9D4B-B0B0-DB634977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75220-EF0E-8341-97FC-F2C08D87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B8CE-3C77-DF48-94AB-F5CEF2AD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CBAB-8589-554B-8EB1-2784B193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592-6633-6148-9495-A782005D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F9CD-900D-7D4D-9D80-DD08A7C61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DD03-15C1-8D4C-A330-B2803AF3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4AAD-CFC0-6A48-B9D8-3425214C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9052A-7657-B44B-841C-50A7C6F7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0B85-54F8-264D-8844-A4FA4AD9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615F-6C59-2F49-A244-434BF254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DCA-32AE-B94A-803B-82F96B153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04266-9229-A94E-A507-F5D0498C8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4EE1-8488-9149-B7E5-0EAAF2BE5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E7BBD-E660-D846-9B91-33B67CE1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5014F-4774-AF48-BE62-1E96B6BE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BC99B-B835-C344-A0B1-9058D8FF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3F093-CB11-4F41-9E25-A5A60261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735-1CBA-1942-A64E-D9C4092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B25C2-2A78-AC4E-BEB0-A00EFDE1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85178-877D-FE49-8683-828BD801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706C3-105F-CA47-9DED-5CEB8D23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76D9D-2DAA-D14B-8BD8-4774D9B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1DD32-856C-1048-B685-9C333F1B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7F52-803A-C64A-B4F6-E0A2A1D1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471-8CD3-544E-B9ED-15F2EB4F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CB1-3DE1-A64E-876F-1A3AED7F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40687-F210-7740-895B-69BD92964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E30E-5653-944A-AC7D-537226AE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9483-DA75-FA43-812A-A1699B07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E86B-E354-4545-A596-FD32501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7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5F4-596B-D94A-B8F1-7F29F1C8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D617E-7D71-9A4F-8430-EAD03C5C6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F463-4A2A-7C43-A501-DB63323F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8156E-2063-BD48-9889-DDDD272B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6562-B015-5D42-B474-F6EB35C6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E9627-C797-F74C-9774-2F2B666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FF504-CFF3-B843-95C9-F64DE6C8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9F672-403B-004F-B1BE-5687F367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2C78-76AA-D344-939C-D2D02C0D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42E3-E94D-9440-8E78-249BAADE741E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A1A5-9016-7740-BD43-AFA8A871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82EA-8B41-A747-B018-FAE29329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9.png"/><Relationship Id="rId4" Type="http://schemas.openxmlformats.org/officeDocument/2006/relationships/image" Target="../media/image26.emf"/><Relationship Id="rId9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4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4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6.xml"/><Relationship Id="rId4" Type="http://schemas.openxmlformats.org/officeDocument/2006/relationships/image" Target="../media/image3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66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11" Type="http://schemas.openxmlformats.org/officeDocument/2006/relationships/customXml" Target="../ink/ink19.xml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1.png"/><Relationship Id="rId2" Type="http://schemas.openxmlformats.org/officeDocument/2006/relationships/image" Target="../media/image5.emf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customXml" Target="../ink/ink6.xml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2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9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D44-25C3-F64D-A4DE-A14A3264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Inference and </a:t>
            </a:r>
            <a:br>
              <a:rPr lang="en-US" dirty="0"/>
            </a:br>
            <a:r>
              <a:rPr lang="en-US" dirty="0"/>
              <a:t>Neural Dialogue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BC276-D5C2-E44F-BCFF-E19C36B28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Instructor: Kyunghyun Cho (NYU, Facebook)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D0CB95-1F4B-7643-B872-01E853404716}"/>
                  </a:ext>
                </a:extLst>
              </p14:cNvPr>
              <p14:cNvContentPartPr/>
              <p14:nvPr/>
            </p14:nvContentPartPr>
            <p14:xfrm>
              <a:off x="2450880" y="1024200"/>
              <a:ext cx="7529760" cy="2484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D0CB95-1F4B-7643-B872-01E853404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520" y="1014840"/>
                <a:ext cx="7548480" cy="25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526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B26F-F88E-174E-8EF9-FE46167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Beam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336-CA8B-0244-B82D-C00ECB2B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facto standard in neural language generation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endParaRPr lang="en-US" dirty="0"/>
          </a:p>
          <a:p>
            <a:r>
              <a:rPr lang="en-US" dirty="0"/>
              <a:t>Better than greedy search, because no </a:t>
            </a:r>
            <a:br>
              <a:rPr lang="en-US" dirty="0"/>
            </a:br>
            <a:r>
              <a:rPr lang="en-US" dirty="0"/>
              <a:t>early commitment to any token</a:t>
            </a:r>
          </a:p>
          <a:p>
            <a:pPr lvl="1"/>
            <a:r>
              <a:rPr lang="en-US" dirty="0"/>
              <a:t>Future consequences are taken into </a:t>
            </a:r>
            <a:br>
              <a:rPr lang="en-US" dirty="0"/>
            </a:br>
            <a:r>
              <a:rPr lang="en-US" dirty="0"/>
              <a:t>account up to a certain level</a:t>
            </a:r>
          </a:p>
          <a:p>
            <a:endParaRPr lang="en-US" dirty="0"/>
          </a:p>
          <a:p>
            <a:r>
              <a:rPr lang="en-US" dirty="0"/>
              <a:t>Controlled complexity: beam 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AE4A1-78BB-2C45-B3CB-F9C510D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10</a:t>
            </a:fld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200C643-1DEB-4344-B04B-4469420EB10D}"/>
              </a:ext>
            </a:extLst>
          </p:cNvPr>
          <p:cNvSpPr/>
          <p:nvPr/>
        </p:nvSpPr>
        <p:spPr>
          <a:xfrm>
            <a:off x="6613686" y="3186112"/>
            <a:ext cx="5062890" cy="288448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EFDFAF-B3F8-6A48-BF2D-0917283DB503}"/>
              </a:ext>
            </a:extLst>
          </p:cNvPr>
          <p:cNvSpPr/>
          <p:nvPr/>
        </p:nvSpPr>
        <p:spPr>
          <a:xfrm rot="1566145">
            <a:off x="7508837" y="5236292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3B8602-5D0D-5443-9BB7-07E1275355FC}"/>
              </a:ext>
            </a:extLst>
          </p:cNvPr>
          <p:cNvSpPr/>
          <p:nvPr/>
        </p:nvSpPr>
        <p:spPr>
          <a:xfrm rot="20576595">
            <a:off x="7214943" y="4484918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72B45-603F-5046-9DD7-14C439DA1145}"/>
              </a:ext>
            </a:extLst>
          </p:cNvPr>
          <p:cNvCxnSpPr>
            <a:cxnSpLocks/>
            <a:stCxn id="28" idx="0"/>
            <a:endCxn id="27" idx="4"/>
          </p:cNvCxnSpPr>
          <p:nvPr/>
        </p:nvCxnSpPr>
        <p:spPr>
          <a:xfrm flipV="1">
            <a:off x="7873661" y="4766782"/>
            <a:ext cx="0" cy="66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5E2BE06-0F67-9942-A3E4-7B15599EDC6C}"/>
              </a:ext>
            </a:extLst>
          </p:cNvPr>
          <p:cNvSpPr/>
          <p:nvPr/>
        </p:nvSpPr>
        <p:spPr>
          <a:xfrm rot="306417">
            <a:off x="8148572" y="3661470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30D2DE-4B9C-3E46-9724-76779F2FAA23}"/>
              </a:ext>
            </a:extLst>
          </p:cNvPr>
          <p:cNvCxnSpPr>
            <a:cxnSpLocks/>
            <a:stCxn id="27" idx="7"/>
            <a:endCxn id="30" idx="3"/>
          </p:cNvCxnSpPr>
          <p:nvPr/>
        </p:nvCxnSpPr>
        <p:spPr>
          <a:xfrm flipV="1">
            <a:off x="7918562" y="3993287"/>
            <a:ext cx="423260" cy="66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19929BC-A8E5-DD4C-A621-41E8E2C67DEA}"/>
              </a:ext>
            </a:extLst>
          </p:cNvPr>
          <p:cNvSpPr/>
          <p:nvPr/>
        </p:nvSpPr>
        <p:spPr>
          <a:xfrm rot="9142889">
            <a:off x="7163598" y="3800510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28AC851-D20F-554A-9164-CDF57A0E7AE6}"/>
              </a:ext>
            </a:extLst>
          </p:cNvPr>
          <p:cNvSpPr/>
          <p:nvPr/>
        </p:nvSpPr>
        <p:spPr>
          <a:xfrm>
            <a:off x="7810161" y="463978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F7EDAD-5EBB-0740-A34B-7AC6CE1AE6A3}"/>
              </a:ext>
            </a:extLst>
          </p:cNvPr>
          <p:cNvSpPr/>
          <p:nvPr/>
        </p:nvSpPr>
        <p:spPr>
          <a:xfrm>
            <a:off x="7810161" y="5427861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3A6150-B8EE-9F4D-8F5F-423D983F193D}"/>
              </a:ext>
            </a:extLst>
          </p:cNvPr>
          <p:cNvSpPr/>
          <p:nvPr/>
        </p:nvSpPr>
        <p:spPr>
          <a:xfrm>
            <a:off x="8323223" y="3884886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2571B2-125F-0241-8CF8-32DC4B1375B0}"/>
              </a:ext>
            </a:extLst>
          </p:cNvPr>
          <p:cNvSpPr/>
          <p:nvPr/>
        </p:nvSpPr>
        <p:spPr>
          <a:xfrm rot="2377808">
            <a:off x="8285882" y="5052237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293313-00D2-3540-9211-084EE262789E}"/>
              </a:ext>
            </a:extLst>
          </p:cNvPr>
          <p:cNvSpPr/>
          <p:nvPr/>
        </p:nvSpPr>
        <p:spPr>
          <a:xfrm>
            <a:off x="8696863" y="5339997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F10B35-01C3-654F-9E01-08128E24560D}"/>
              </a:ext>
            </a:extLst>
          </p:cNvPr>
          <p:cNvCxnSpPr>
            <a:cxnSpLocks/>
            <a:stCxn id="31" idx="7"/>
            <a:endCxn id="21" idx="2"/>
          </p:cNvCxnSpPr>
          <p:nvPr/>
        </p:nvCxnSpPr>
        <p:spPr>
          <a:xfrm flipV="1">
            <a:off x="8203030" y="5403497"/>
            <a:ext cx="493833" cy="20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344BA6-E3BC-EE48-8245-4D5FCAAA9873}"/>
              </a:ext>
            </a:extLst>
          </p:cNvPr>
          <p:cNvCxnSpPr>
            <a:cxnSpLocks/>
          </p:cNvCxnSpPr>
          <p:nvPr/>
        </p:nvCxnSpPr>
        <p:spPr>
          <a:xfrm flipV="1">
            <a:off x="7936852" y="4763067"/>
            <a:ext cx="0" cy="66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4CB3EF5-D56E-6646-884D-5AF4EB3BDD7B}"/>
              </a:ext>
            </a:extLst>
          </p:cNvPr>
          <p:cNvSpPr/>
          <p:nvPr/>
        </p:nvSpPr>
        <p:spPr>
          <a:xfrm rot="306417">
            <a:off x="9067209" y="3499693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9E12D-270A-A747-9B51-31F3F758077F}"/>
              </a:ext>
            </a:extLst>
          </p:cNvPr>
          <p:cNvSpPr/>
          <p:nvPr/>
        </p:nvSpPr>
        <p:spPr>
          <a:xfrm rot="1381525">
            <a:off x="10120284" y="3551371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3898BA-B898-3646-A247-97F45C055F68}"/>
              </a:ext>
            </a:extLst>
          </p:cNvPr>
          <p:cNvSpPr/>
          <p:nvPr/>
        </p:nvSpPr>
        <p:spPr>
          <a:xfrm>
            <a:off x="9651811" y="3729213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4F1725-FF94-1748-9A23-156280C62F93}"/>
              </a:ext>
            </a:extLst>
          </p:cNvPr>
          <p:cNvCxnSpPr>
            <a:cxnSpLocks/>
            <a:stCxn id="27" idx="7"/>
            <a:endCxn id="33" idx="3"/>
          </p:cNvCxnSpPr>
          <p:nvPr/>
        </p:nvCxnSpPr>
        <p:spPr>
          <a:xfrm flipV="1">
            <a:off x="7918562" y="3837614"/>
            <a:ext cx="1751848" cy="82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1BC6C2C-A199-584D-88D7-01120A0085C6}"/>
              </a:ext>
            </a:extLst>
          </p:cNvPr>
          <p:cNvSpPr/>
          <p:nvPr/>
        </p:nvSpPr>
        <p:spPr>
          <a:xfrm>
            <a:off x="7579767" y="3913558"/>
            <a:ext cx="127000" cy="127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51227-04E2-434C-BA00-B7550AE5E0BD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>
          <a:xfrm flipH="1">
            <a:off x="7706767" y="3948386"/>
            <a:ext cx="616456" cy="2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208E12A-F7E6-4B4C-9E8C-9034428D0C18}"/>
              </a:ext>
            </a:extLst>
          </p:cNvPr>
          <p:cNvSpPr/>
          <p:nvPr/>
        </p:nvSpPr>
        <p:spPr>
          <a:xfrm>
            <a:off x="10585687" y="3858037"/>
            <a:ext cx="127000" cy="127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389AD-AA7E-1D45-8BF4-3B54BA417D44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9793808" y="3806440"/>
            <a:ext cx="791879" cy="11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7357BDB-95A1-B240-A952-C562529A5485}"/>
              </a:ext>
            </a:extLst>
          </p:cNvPr>
          <p:cNvSpPr/>
          <p:nvPr/>
        </p:nvSpPr>
        <p:spPr>
          <a:xfrm>
            <a:off x="8094629" y="5593654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95396F-D4D1-7245-A965-DFD951934D88}"/>
                  </a:ext>
                </a:extLst>
              </p14:cNvPr>
              <p14:cNvContentPartPr/>
              <p14:nvPr/>
            </p14:nvContentPartPr>
            <p14:xfrm>
              <a:off x="1201320" y="1251000"/>
              <a:ext cx="9411840" cy="543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95396F-D4D1-7245-A965-DFD951934D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960" y="1241640"/>
                <a:ext cx="9430560" cy="54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4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20" grpId="0" animBg="1"/>
      <p:bldP spid="21" grpId="0" animBg="1"/>
      <p:bldP spid="32" grpId="0" animBg="1"/>
      <p:bldP spid="37" grpId="0" animBg="1"/>
      <p:bldP spid="33" grpId="0" animBg="1"/>
      <p:bldP spid="35" grpId="0" animBg="1"/>
      <p:bldP spid="38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BACE-4941-944A-A3AB-40836989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A27DF-80C6-0840-9963-7ADFECE7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Exact search is intractable because </a:t>
            </a:r>
          </a:p>
          <a:p>
            <a:r>
              <a:rPr lang="en-US" dirty="0"/>
              <a:t>Instead, beam search limits the size of hypothesis set at each time step: </a:t>
            </a:r>
          </a:p>
          <a:p>
            <a:r>
              <a:rPr lang="en-US" dirty="0"/>
              <a:t>By expanding each hypothesis                                      with all possible unique words</a:t>
            </a:r>
          </a:p>
          <a:p>
            <a:endParaRPr lang="en-US" dirty="0"/>
          </a:p>
          <a:p>
            <a:r>
              <a:rPr lang="en-US" dirty="0"/>
              <a:t>We end up with             candidate hypotheses</a:t>
            </a:r>
          </a:p>
          <a:p>
            <a:r>
              <a:rPr lang="en-US" dirty="0"/>
              <a:t>Construct the next hypothesis set by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Continue until all the hypotheses terminate (&lt;</a:t>
            </a:r>
            <a:r>
              <a:rPr lang="en-US" dirty="0" err="1"/>
              <a:t>eos</a:t>
            </a:r>
            <a:r>
              <a:rPr lang="en-US" dirty="0"/>
              <a:t>&gt;)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DE3B-1760-3A4B-AF89-699C0375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7FD77-3769-4B4E-9F11-A2674B2D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908" y="1942014"/>
            <a:ext cx="11430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369CD-7546-514E-8513-D02A0274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294484"/>
            <a:ext cx="9906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2DEDD-DE40-B248-A514-E027054BA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785" y="2785105"/>
            <a:ext cx="26670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D1F6C-5452-6148-BFDF-63489BA1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885" y="3376334"/>
            <a:ext cx="44069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BE330-3453-A84A-B2C4-3402B3653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548" y="4001817"/>
            <a:ext cx="774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3E032-0D9A-E041-8EBC-79761861C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728" y="3929934"/>
            <a:ext cx="2921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B532C-2D42-0C4D-B359-72D9B5A77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752995"/>
            <a:ext cx="5334000" cy="736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4BF83B-24BC-414A-9E40-C99ACDBAB82C}"/>
                  </a:ext>
                </a:extLst>
              </p14:cNvPr>
              <p14:cNvContentPartPr/>
              <p14:nvPr/>
            </p14:nvContentPartPr>
            <p14:xfrm>
              <a:off x="645480" y="554400"/>
              <a:ext cx="10833840" cy="560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4BF83B-24BC-414A-9E40-C99ACDBAB8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6120" y="545040"/>
                <a:ext cx="10852560" cy="56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04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C62F-BDEE-0841-813B-C7FDA06A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 search in autoregressive models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A6547A-CFD7-AD4E-8DBA-27C013308162}"/>
              </a:ext>
            </a:extLst>
          </p:cNvPr>
          <p:cNvSpPr/>
          <p:nvPr/>
        </p:nvSpPr>
        <p:spPr>
          <a:xfrm>
            <a:off x="3841578" y="2987967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869784-6894-CB4E-998C-E49881E8FA5D}"/>
              </a:ext>
            </a:extLst>
          </p:cNvPr>
          <p:cNvSpPr/>
          <p:nvPr/>
        </p:nvSpPr>
        <p:spPr>
          <a:xfrm>
            <a:off x="3841578" y="3595636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FA4D12-6B59-A24D-ABB3-BBB1E23F71C9}"/>
              </a:ext>
            </a:extLst>
          </p:cNvPr>
          <p:cNvSpPr/>
          <p:nvPr/>
        </p:nvSpPr>
        <p:spPr>
          <a:xfrm>
            <a:off x="3841578" y="4203305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E2EFA1-05A7-7E42-B56F-F11D50D60FEB}"/>
              </a:ext>
            </a:extLst>
          </p:cNvPr>
          <p:cNvSpPr/>
          <p:nvPr/>
        </p:nvSpPr>
        <p:spPr>
          <a:xfrm>
            <a:off x="3847756" y="6059006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4D2ED-2CBB-1942-A7CF-F6DB5570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17" y="5127894"/>
            <a:ext cx="38100" cy="2413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98F2A98-26C0-A845-86E1-D71AD39EAF3D}"/>
              </a:ext>
            </a:extLst>
          </p:cNvPr>
          <p:cNvSpPr/>
          <p:nvPr/>
        </p:nvSpPr>
        <p:spPr>
          <a:xfrm>
            <a:off x="3204087" y="3040677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691D8B-C6E9-8C4B-B93C-1F984D44E8CB}"/>
              </a:ext>
            </a:extLst>
          </p:cNvPr>
          <p:cNvSpPr/>
          <p:nvPr/>
        </p:nvSpPr>
        <p:spPr>
          <a:xfrm>
            <a:off x="3204087" y="3648346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9EAD113-E43A-2946-9D73-AE1F4C732961}"/>
              </a:ext>
            </a:extLst>
          </p:cNvPr>
          <p:cNvSpPr/>
          <p:nvPr/>
        </p:nvSpPr>
        <p:spPr>
          <a:xfrm>
            <a:off x="3204087" y="4256015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0C194E7-7764-8248-ABDD-C02764B5648F}"/>
              </a:ext>
            </a:extLst>
          </p:cNvPr>
          <p:cNvSpPr/>
          <p:nvPr/>
        </p:nvSpPr>
        <p:spPr>
          <a:xfrm>
            <a:off x="3204087" y="6111716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24E07C-53E7-3D48-A929-5F0DFFF38759}"/>
              </a:ext>
            </a:extLst>
          </p:cNvPr>
          <p:cNvSpPr/>
          <p:nvPr/>
        </p:nvSpPr>
        <p:spPr>
          <a:xfrm>
            <a:off x="5416378" y="2145520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E3899E-B03C-874B-8C99-0706F71646E3}"/>
              </a:ext>
            </a:extLst>
          </p:cNvPr>
          <p:cNvSpPr/>
          <p:nvPr/>
        </p:nvSpPr>
        <p:spPr>
          <a:xfrm>
            <a:off x="5416377" y="2449354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AE62B-1595-F443-99CE-8ABBB0ED9DE1}"/>
              </a:ext>
            </a:extLst>
          </p:cNvPr>
          <p:cNvSpPr/>
          <p:nvPr/>
        </p:nvSpPr>
        <p:spPr>
          <a:xfrm>
            <a:off x="5416376" y="3083378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C8892-FBE2-7A43-AEF1-2FED8609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65" y="2763105"/>
            <a:ext cx="38100" cy="241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6BA96B-EE21-3A44-B622-A073A891DD1E}"/>
              </a:ext>
            </a:extLst>
          </p:cNvPr>
          <p:cNvSpPr/>
          <p:nvPr/>
        </p:nvSpPr>
        <p:spPr>
          <a:xfrm>
            <a:off x="5416376" y="3545691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4AD307-FD68-4E43-8CCE-BBAB92D05239}"/>
              </a:ext>
            </a:extLst>
          </p:cNvPr>
          <p:cNvSpPr/>
          <p:nvPr/>
        </p:nvSpPr>
        <p:spPr>
          <a:xfrm>
            <a:off x="5416375" y="3849525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196C1-AA45-0A48-93AB-FD7DC21B8E35}"/>
              </a:ext>
            </a:extLst>
          </p:cNvPr>
          <p:cNvSpPr/>
          <p:nvPr/>
        </p:nvSpPr>
        <p:spPr>
          <a:xfrm>
            <a:off x="5416374" y="4483549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2505B-667A-104F-A637-A695BB4F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63" y="4163276"/>
            <a:ext cx="38100" cy="2413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F4926C1-E721-7348-9E22-F45C82772726}"/>
              </a:ext>
            </a:extLst>
          </p:cNvPr>
          <p:cNvSpPr/>
          <p:nvPr/>
        </p:nvSpPr>
        <p:spPr>
          <a:xfrm>
            <a:off x="5416374" y="4945862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5D296F-22C7-EC43-A9E0-FB2E8E85EC90}"/>
              </a:ext>
            </a:extLst>
          </p:cNvPr>
          <p:cNvSpPr/>
          <p:nvPr/>
        </p:nvSpPr>
        <p:spPr>
          <a:xfrm>
            <a:off x="5416373" y="5249696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A262E4-EF6C-FA40-8975-0C76F5992FAD}"/>
              </a:ext>
            </a:extLst>
          </p:cNvPr>
          <p:cNvSpPr/>
          <p:nvPr/>
        </p:nvSpPr>
        <p:spPr>
          <a:xfrm>
            <a:off x="5416372" y="5883720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7B326A-1B58-634A-AF98-FA882B4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61" y="5563447"/>
            <a:ext cx="38100" cy="241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720309-6330-5143-A4CC-13E33065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61" y="6545622"/>
            <a:ext cx="38100" cy="2413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3A4A4D-EDD1-3A4B-9D64-E54F38CB71D4}"/>
              </a:ext>
            </a:extLst>
          </p:cNvPr>
          <p:cNvCxnSpPr>
            <a:stCxn id="5" idx="6"/>
            <a:endCxn id="14" idx="2"/>
          </p:cNvCxnSpPr>
          <p:nvPr/>
        </p:nvCxnSpPr>
        <p:spPr>
          <a:xfrm flipV="1">
            <a:off x="4076357" y="2262909"/>
            <a:ext cx="1340021" cy="84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719DFA-7807-D948-BA1F-AC2D8E4BFF30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076357" y="2566743"/>
            <a:ext cx="1340020" cy="5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A30AAE-1737-6D46-8F4B-A810134A15B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4076357" y="3105356"/>
            <a:ext cx="1340019" cy="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121031-931B-8F44-A94C-E748FFB84A3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 flipV="1">
            <a:off x="4076357" y="3663080"/>
            <a:ext cx="1340019" cy="4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E16B97-058B-C245-AF0F-2CA10F46A699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076357" y="3713025"/>
            <a:ext cx="1340018" cy="2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862B21-E88F-3F49-A863-A5C90C630600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4076357" y="3713025"/>
            <a:ext cx="1340017" cy="8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1BAA9F-5161-D142-BA57-1F2D4D1CD453}"/>
              </a:ext>
            </a:extLst>
          </p:cNvPr>
          <p:cNvCxnSpPr>
            <a:cxnSpLocks/>
            <a:stCxn id="7" idx="5"/>
            <a:endCxn id="22" idx="2"/>
          </p:cNvCxnSpPr>
          <p:nvPr/>
        </p:nvCxnSpPr>
        <p:spPr>
          <a:xfrm>
            <a:off x="4041974" y="4403701"/>
            <a:ext cx="1374400" cy="65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D4C720-49DE-264A-AA8A-24F684BFC9AC}"/>
              </a:ext>
            </a:extLst>
          </p:cNvPr>
          <p:cNvCxnSpPr>
            <a:cxnSpLocks/>
            <a:stCxn id="7" idx="5"/>
            <a:endCxn id="23" idx="2"/>
          </p:cNvCxnSpPr>
          <p:nvPr/>
        </p:nvCxnSpPr>
        <p:spPr>
          <a:xfrm>
            <a:off x="4041974" y="4403701"/>
            <a:ext cx="1374399" cy="96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A93B26-80F7-4A41-8E8C-463F2796E745}"/>
              </a:ext>
            </a:extLst>
          </p:cNvPr>
          <p:cNvCxnSpPr>
            <a:cxnSpLocks/>
            <a:stCxn id="7" idx="5"/>
            <a:endCxn id="24" idx="2"/>
          </p:cNvCxnSpPr>
          <p:nvPr/>
        </p:nvCxnSpPr>
        <p:spPr>
          <a:xfrm>
            <a:off x="4041974" y="4403701"/>
            <a:ext cx="1374398" cy="1597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909F8-13A8-3441-A376-FE3D5747200A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4048152" y="6259402"/>
            <a:ext cx="920088" cy="16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3C213B-8689-C04B-B14D-777436FB8698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4048152" y="6259402"/>
            <a:ext cx="926266" cy="351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D05D19-4C0C-B045-B726-9144AD77E5F2}"/>
              </a:ext>
            </a:extLst>
          </p:cNvPr>
          <p:cNvCxnSpPr>
            <a:cxnSpLocks/>
          </p:cNvCxnSpPr>
          <p:nvPr/>
        </p:nvCxnSpPr>
        <p:spPr>
          <a:xfrm>
            <a:off x="4048152" y="6259402"/>
            <a:ext cx="1296008" cy="331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>
            <a:extLst>
              <a:ext uri="{FF2B5EF4-FFF2-40B4-BE49-F238E27FC236}">
                <a16:creationId xmlns:a16="http://schemas.microsoft.com/office/drawing/2014/main" id="{E9316AFC-E9DB-8440-84E1-3196073B28D2}"/>
              </a:ext>
            </a:extLst>
          </p:cNvPr>
          <p:cNvSpPr/>
          <p:nvPr/>
        </p:nvSpPr>
        <p:spPr>
          <a:xfrm>
            <a:off x="5768542" y="2145521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86A7D44-0EA1-DF43-86C0-B1E84A1578B8}"/>
              </a:ext>
            </a:extLst>
          </p:cNvPr>
          <p:cNvSpPr/>
          <p:nvPr/>
        </p:nvSpPr>
        <p:spPr>
          <a:xfrm>
            <a:off x="5768542" y="3560840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446B19C-EB30-0D46-88C0-EA81302476C7}"/>
              </a:ext>
            </a:extLst>
          </p:cNvPr>
          <p:cNvSpPr/>
          <p:nvPr/>
        </p:nvSpPr>
        <p:spPr>
          <a:xfrm>
            <a:off x="5768542" y="4945862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B6CFF2-82CF-4B48-B1A8-880E3B637759}"/>
              </a:ext>
            </a:extLst>
          </p:cNvPr>
          <p:cNvSpPr/>
          <p:nvPr/>
        </p:nvSpPr>
        <p:spPr>
          <a:xfrm>
            <a:off x="6213385" y="2274530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BBD95D-452B-3640-91C1-CEFB347ABB39}"/>
              </a:ext>
            </a:extLst>
          </p:cNvPr>
          <p:cNvSpPr/>
          <p:nvPr/>
        </p:nvSpPr>
        <p:spPr>
          <a:xfrm>
            <a:off x="6213312" y="2911667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C2984F6-9E68-9241-A652-1EEE16E0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01" y="2591394"/>
            <a:ext cx="38100" cy="24130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53345A3B-4201-7547-893F-B699949B350A}"/>
              </a:ext>
            </a:extLst>
          </p:cNvPr>
          <p:cNvSpPr/>
          <p:nvPr/>
        </p:nvSpPr>
        <p:spPr>
          <a:xfrm>
            <a:off x="6213312" y="3677814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69CA9D3-CCB5-F643-9F0D-91DB6768C407}"/>
              </a:ext>
            </a:extLst>
          </p:cNvPr>
          <p:cNvSpPr/>
          <p:nvPr/>
        </p:nvSpPr>
        <p:spPr>
          <a:xfrm>
            <a:off x="6213239" y="4314951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154F2C0-DFE6-1C4B-B88D-28C55FF2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628" y="3994678"/>
            <a:ext cx="38100" cy="2413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99B5FEAD-28F3-C742-AA2A-404CB5C579E4}"/>
              </a:ext>
            </a:extLst>
          </p:cNvPr>
          <p:cNvSpPr/>
          <p:nvPr/>
        </p:nvSpPr>
        <p:spPr>
          <a:xfrm>
            <a:off x="6213239" y="5081098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2E7EF5D-8307-E347-9605-A2B1680E4F40}"/>
              </a:ext>
            </a:extLst>
          </p:cNvPr>
          <p:cNvSpPr/>
          <p:nvPr/>
        </p:nvSpPr>
        <p:spPr>
          <a:xfrm>
            <a:off x="6213166" y="5718235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CDA7341-0C89-7342-8F41-442B06D7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555" y="5397962"/>
            <a:ext cx="38100" cy="2413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B015BA42-0687-0F43-8F62-192BD6B9AE62}"/>
              </a:ext>
            </a:extLst>
          </p:cNvPr>
          <p:cNvSpPr/>
          <p:nvPr/>
        </p:nvSpPr>
        <p:spPr>
          <a:xfrm>
            <a:off x="6747329" y="2274530"/>
            <a:ext cx="327458" cy="57201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F44B22-F963-214F-AC07-E4AA380A1A01}"/>
              </a:ext>
            </a:extLst>
          </p:cNvPr>
          <p:cNvSpPr/>
          <p:nvPr/>
        </p:nvSpPr>
        <p:spPr>
          <a:xfrm>
            <a:off x="7369259" y="2987967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32CB96F-7760-7841-8E56-C844207B1B11}"/>
              </a:ext>
            </a:extLst>
          </p:cNvPr>
          <p:cNvSpPr/>
          <p:nvPr/>
        </p:nvSpPr>
        <p:spPr>
          <a:xfrm>
            <a:off x="7369259" y="3595636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A40B67-5AE9-8144-86FD-4D764B5671B2}"/>
              </a:ext>
            </a:extLst>
          </p:cNvPr>
          <p:cNvSpPr/>
          <p:nvPr/>
        </p:nvSpPr>
        <p:spPr>
          <a:xfrm>
            <a:off x="7369259" y="4203305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B3D057B-B62F-7F49-85F4-746003A0DE6C}"/>
              </a:ext>
            </a:extLst>
          </p:cNvPr>
          <p:cNvSpPr/>
          <p:nvPr/>
        </p:nvSpPr>
        <p:spPr>
          <a:xfrm>
            <a:off x="7375437" y="6059006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216611F-3035-484D-ADEE-B103DA9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8" y="5127894"/>
            <a:ext cx="38100" cy="241300"/>
          </a:xfrm>
          <a:prstGeom prst="rect">
            <a:avLst/>
          </a:prstGeom>
        </p:spPr>
      </p:pic>
      <p:sp>
        <p:nvSpPr>
          <p:cNvPr id="82" name="Freeform 81">
            <a:extLst>
              <a:ext uri="{FF2B5EF4-FFF2-40B4-BE49-F238E27FC236}">
                <a16:creationId xmlns:a16="http://schemas.microsoft.com/office/drawing/2014/main" id="{BD742C9B-E73D-4941-9396-44915F8B69E5}"/>
              </a:ext>
            </a:extLst>
          </p:cNvPr>
          <p:cNvSpPr/>
          <p:nvPr/>
        </p:nvSpPr>
        <p:spPr>
          <a:xfrm>
            <a:off x="7610453" y="2970715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398CDBEC-A114-3045-8223-8EC17E5862B0}"/>
              </a:ext>
            </a:extLst>
          </p:cNvPr>
          <p:cNvSpPr/>
          <p:nvPr/>
        </p:nvSpPr>
        <p:spPr>
          <a:xfrm>
            <a:off x="7610453" y="3578384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AA245008-C5E2-3A4D-BB10-37596F0C9EAE}"/>
              </a:ext>
            </a:extLst>
          </p:cNvPr>
          <p:cNvSpPr/>
          <p:nvPr/>
        </p:nvSpPr>
        <p:spPr>
          <a:xfrm>
            <a:off x="7610453" y="4186053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808FC73F-A385-B34C-A2D7-F9E84E75193E}"/>
              </a:ext>
            </a:extLst>
          </p:cNvPr>
          <p:cNvSpPr/>
          <p:nvPr/>
        </p:nvSpPr>
        <p:spPr>
          <a:xfrm>
            <a:off x="7610453" y="6041754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E6A8D38F-C6A7-3A4F-BC2F-2DE2FAF5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249" y="2501074"/>
            <a:ext cx="533400" cy="228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5A1B874-FC27-4E43-B780-906E77DF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98" y="2501074"/>
            <a:ext cx="292100" cy="2286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1FEC5FD-8EEE-A041-8A04-E59405BF0736}"/>
              </a:ext>
            </a:extLst>
          </p:cNvPr>
          <p:cNvSpPr txBox="1"/>
          <p:nvPr/>
        </p:nvSpPr>
        <p:spPr>
          <a:xfrm>
            <a:off x="4280649" y="1463040"/>
            <a:ext cx="11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Expansion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E7E4989-B97C-774D-8777-9574AA0D5B9A}"/>
              </a:ext>
            </a:extLst>
          </p:cNvPr>
          <p:cNvSpPr txBox="1"/>
          <p:nvPr/>
        </p:nvSpPr>
        <p:spPr>
          <a:xfrm>
            <a:off x="6213166" y="1463966"/>
            <a:ext cx="16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top-K selection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7C0E987-0036-AE4D-B073-A634C75B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55" y="1859711"/>
            <a:ext cx="2921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7A2E77-AC3B-7445-AA9A-8ACC5BE26E03}"/>
                  </a:ext>
                </a:extLst>
              </p14:cNvPr>
              <p14:cNvContentPartPr/>
              <p14:nvPr/>
            </p14:nvContentPartPr>
            <p14:xfrm>
              <a:off x="2281320" y="1855800"/>
              <a:ext cx="5479200" cy="432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7A2E77-AC3B-7445-AA9A-8ACC5BE26E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1960" y="1846440"/>
                <a:ext cx="5497920" cy="43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2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2" grpId="0" animBg="1"/>
      <p:bldP spid="83" grpId="0" animBg="1"/>
      <p:bldP spid="84" grpId="0" animBg="1"/>
      <p:bldP spid="85" grpId="0" animBg="1"/>
      <p:bldP spid="88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C62F-BDEE-0841-813B-C7FDA06A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 search in autoregressive models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A6547A-CFD7-AD4E-8DBA-27C013308162}"/>
              </a:ext>
            </a:extLst>
          </p:cNvPr>
          <p:cNvSpPr/>
          <p:nvPr/>
        </p:nvSpPr>
        <p:spPr>
          <a:xfrm>
            <a:off x="1689634" y="3007845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869784-6894-CB4E-998C-E49881E8FA5D}"/>
              </a:ext>
            </a:extLst>
          </p:cNvPr>
          <p:cNvSpPr/>
          <p:nvPr/>
        </p:nvSpPr>
        <p:spPr>
          <a:xfrm>
            <a:off x="1689634" y="3615514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FA4D12-6B59-A24D-ABB3-BBB1E23F71C9}"/>
              </a:ext>
            </a:extLst>
          </p:cNvPr>
          <p:cNvSpPr/>
          <p:nvPr/>
        </p:nvSpPr>
        <p:spPr>
          <a:xfrm>
            <a:off x="1689634" y="4223183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E2EFA1-05A7-7E42-B56F-F11D50D60FEB}"/>
              </a:ext>
            </a:extLst>
          </p:cNvPr>
          <p:cNvSpPr/>
          <p:nvPr/>
        </p:nvSpPr>
        <p:spPr>
          <a:xfrm>
            <a:off x="1695812" y="6078884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4D2ED-2CBB-1942-A7CF-F6DB5570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73" y="5147772"/>
            <a:ext cx="38100" cy="2413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98F2A98-26C0-A845-86E1-D71AD39EAF3D}"/>
              </a:ext>
            </a:extLst>
          </p:cNvPr>
          <p:cNvSpPr/>
          <p:nvPr/>
        </p:nvSpPr>
        <p:spPr>
          <a:xfrm>
            <a:off x="1052143" y="3060555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691D8B-C6E9-8C4B-B93C-1F984D44E8CB}"/>
              </a:ext>
            </a:extLst>
          </p:cNvPr>
          <p:cNvSpPr/>
          <p:nvPr/>
        </p:nvSpPr>
        <p:spPr>
          <a:xfrm>
            <a:off x="1052143" y="3668224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9EAD113-E43A-2946-9D73-AE1F4C732961}"/>
              </a:ext>
            </a:extLst>
          </p:cNvPr>
          <p:cNvSpPr/>
          <p:nvPr/>
        </p:nvSpPr>
        <p:spPr>
          <a:xfrm>
            <a:off x="1052143" y="4275893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0C194E7-7764-8248-ABDD-C02764B5648F}"/>
              </a:ext>
            </a:extLst>
          </p:cNvPr>
          <p:cNvSpPr/>
          <p:nvPr/>
        </p:nvSpPr>
        <p:spPr>
          <a:xfrm>
            <a:off x="1052143" y="6131594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24E07C-53E7-3D48-A929-5F0DFFF38759}"/>
              </a:ext>
            </a:extLst>
          </p:cNvPr>
          <p:cNvSpPr/>
          <p:nvPr/>
        </p:nvSpPr>
        <p:spPr>
          <a:xfrm>
            <a:off x="3264434" y="2165398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E3899E-B03C-874B-8C99-0706F71646E3}"/>
              </a:ext>
            </a:extLst>
          </p:cNvPr>
          <p:cNvSpPr/>
          <p:nvPr/>
        </p:nvSpPr>
        <p:spPr>
          <a:xfrm>
            <a:off x="3264433" y="2469232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AE62B-1595-F443-99CE-8ABBB0ED9DE1}"/>
              </a:ext>
            </a:extLst>
          </p:cNvPr>
          <p:cNvSpPr/>
          <p:nvPr/>
        </p:nvSpPr>
        <p:spPr>
          <a:xfrm>
            <a:off x="3264432" y="3103256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C8892-FBE2-7A43-AEF1-2FED8609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21" y="2782983"/>
            <a:ext cx="38100" cy="241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6BA96B-EE21-3A44-B622-A073A891DD1E}"/>
              </a:ext>
            </a:extLst>
          </p:cNvPr>
          <p:cNvSpPr/>
          <p:nvPr/>
        </p:nvSpPr>
        <p:spPr>
          <a:xfrm>
            <a:off x="3264432" y="3565569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4AD307-FD68-4E43-8CCE-BBAB92D05239}"/>
              </a:ext>
            </a:extLst>
          </p:cNvPr>
          <p:cNvSpPr/>
          <p:nvPr/>
        </p:nvSpPr>
        <p:spPr>
          <a:xfrm>
            <a:off x="3264431" y="3869403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196C1-AA45-0A48-93AB-FD7DC21B8E35}"/>
              </a:ext>
            </a:extLst>
          </p:cNvPr>
          <p:cNvSpPr/>
          <p:nvPr/>
        </p:nvSpPr>
        <p:spPr>
          <a:xfrm>
            <a:off x="3264430" y="4503427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2505B-667A-104F-A637-A695BB4F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19" y="4183154"/>
            <a:ext cx="38100" cy="2413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F4926C1-E721-7348-9E22-F45C82772726}"/>
              </a:ext>
            </a:extLst>
          </p:cNvPr>
          <p:cNvSpPr/>
          <p:nvPr/>
        </p:nvSpPr>
        <p:spPr>
          <a:xfrm>
            <a:off x="3264430" y="4965740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5D296F-22C7-EC43-A9E0-FB2E8E85EC90}"/>
              </a:ext>
            </a:extLst>
          </p:cNvPr>
          <p:cNvSpPr/>
          <p:nvPr/>
        </p:nvSpPr>
        <p:spPr>
          <a:xfrm>
            <a:off x="3264429" y="5269574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A262E4-EF6C-FA40-8975-0C76F5992FAD}"/>
              </a:ext>
            </a:extLst>
          </p:cNvPr>
          <p:cNvSpPr/>
          <p:nvPr/>
        </p:nvSpPr>
        <p:spPr>
          <a:xfrm>
            <a:off x="3264428" y="5903598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7B326A-1B58-634A-AF98-FA882B4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17" y="5583325"/>
            <a:ext cx="38100" cy="241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720309-6330-5143-A4CC-13E33065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17" y="6565500"/>
            <a:ext cx="38100" cy="2413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3A4A4D-EDD1-3A4B-9D64-E54F38CB71D4}"/>
              </a:ext>
            </a:extLst>
          </p:cNvPr>
          <p:cNvCxnSpPr>
            <a:stCxn id="5" idx="6"/>
            <a:endCxn id="14" idx="2"/>
          </p:cNvCxnSpPr>
          <p:nvPr/>
        </p:nvCxnSpPr>
        <p:spPr>
          <a:xfrm flipV="1">
            <a:off x="1924413" y="2282787"/>
            <a:ext cx="1340021" cy="84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719DFA-7807-D948-BA1F-AC2D8E4BFF30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1924413" y="2586621"/>
            <a:ext cx="1340020" cy="5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A30AAE-1737-6D46-8F4B-A810134A15B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1924413" y="3125234"/>
            <a:ext cx="1340019" cy="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121031-931B-8F44-A94C-E748FFB84A3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 flipV="1">
            <a:off x="1924413" y="3682958"/>
            <a:ext cx="1340019" cy="4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E16B97-058B-C245-AF0F-2CA10F46A699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1924413" y="3732903"/>
            <a:ext cx="1340018" cy="2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862B21-E88F-3F49-A863-A5C90C630600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1924413" y="3732903"/>
            <a:ext cx="1340017" cy="8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1BAA9F-5161-D142-BA57-1F2D4D1CD453}"/>
              </a:ext>
            </a:extLst>
          </p:cNvPr>
          <p:cNvCxnSpPr>
            <a:cxnSpLocks/>
            <a:stCxn id="7" idx="5"/>
            <a:endCxn id="22" idx="2"/>
          </p:cNvCxnSpPr>
          <p:nvPr/>
        </p:nvCxnSpPr>
        <p:spPr>
          <a:xfrm>
            <a:off x="1890030" y="4423579"/>
            <a:ext cx="1374400" cy="65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D4C720-49DE-264A-AA8A-24F684BFC9AC}"/>
              </a:ext>
            </a:extLst>
          </p:cNvPr>
          <p:cNvCxnSpPr>
            <a:cxnSpLocks/>
            <a:stCxn id="7" idx="5"/>
            <a:endCxn id="23" idx="2"/>
          </p:cNvCxnSpPr>
          <p:nvPr/>
        </p:nvCxnSpPr>
        <p:spPr>
          <a:xfrm>
            <a:off x="1890030" y="4423579"/>
            <a:ext cx="1374399" cy="96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A93B26-80F7-4A41-8E8C-463F2796E745}"/>
              </a:ext>
            </a:extLst>
          </p:cNvPr>
          <p:cNvCxnSpPr>
            <a:cxnSpLocks/>
            <a:stCxn id="7" idx="5"/>
            <a:endCxn id="24" idx="2"/>
          </p:cNvCxnSpPr>
          <p:nvPr/>
        </p:nvCxnSpPr>
        <p:spPr>
          <a:xfrm>
            <a:off x="1890030" y="4423579"/>
            <a:ext cx="1374398" cy="1597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909F8-13A8-3441-A376-FE3D5747200A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1896208" y="6279280"/>
            <a:ext cx="920088" cy="16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3C213B-8689-C04B-B14D-777436FB8698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1896208" y="6279280"/>
            <a:ext cx="926266" cy="351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D05D19-4C0C-B045-B726-9144AD77E5F2}"/>
              </a:ext>
            </a:extLst>
          </p:cNvPr>
          <p:cNvCxnSpPr>
            <a:cxnSpLocks/>
          </p:cNvCxnSpPr>
          <p:nvPr/>
        </p:nvCxnSpPr>
        <p:spPr>
          <a:xfrm>
            <a:off x="1896208" y="6279280"/>
            <a:ext cx="1296008" cy="331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>
            <a:extLst>
              <a:ext uri="{FF2B5EF4-FFF2-40B4-BE49-F238E27FC236}">
                <a16:creationId xmlns:a16="http://schemas.microsoft.com/office/drawing/2014/main" id="{E9316AFC-E9DB-8440-84E1-3196073B28D2}"/>
              </a:ext>
            </a:extLst>
          </p:cNvPr>
          <p:cNvSpPr/>
          <p:nvPr/>
        </p:nvSpPr>
        <p:spPr>
          <a:xfrm>
            <a:off x="3616598" y="2165399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86A7D44-0EA1-DF43-86C0-B1E84A1578B8}"/>
              </a:ext>
            </a:extLst>
          </p:cNvPr>
          <p:cNvSpPr/>
          <p:nvPr/>
        </p:nvSpPr>
        <p:spPr>
          <a:xfrm>
            <a:off x="3616598" y="3580718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446B19C-EB30-0D46-88C0-EA81302476C7}"/>
              </a:ext>
            </a:extLst>
          </p:cNvPr>
          <p:cNvSpPr/>
          <p:nvPr/>
        </p:nvSpPr>
        <p:spPr>
          <a:xfrm>
            <a:off x="3616598" y="4965740"/>
            <a:ext cx="327458" cy="117263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B6CFF2-82CF-4B48-B1A8-880E3B637759}"/>
              </a:ext>
            </a:extLst>
          </p:cNvPr>
          <p:cNvSpPr/>
          <p:nvPr/>
        </p:nvSpPr>
        <p:spPr>
          <a:xfrm>
            <a:off x="4061441" y="2294408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BBD95D-452B-3640-91C1-CEFB347ABB39}"/>
              </a:ext>
            </a:extLst>
          </p:cNvPr>
          <p:cNvSpPr/>
          <p:nvPr/>
        </p:nvSpPr>
        <p:spPr>
          <a:xfrm>
            <a:off x="4061368" y="2931545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C2984F6-9E68-9241-A652-1EEE16E0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57" y="2611272"/>
            <a:ext cx="38100" cy="24130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53345A3B-4201-7547-893F-B699949B350A}"/>
              </a:ext>
            </a:extLst>
          </p:cNvPr>
          <p:cNvSpPr/>
          <p:nvPr/>
        </p:nvSpPr>
        <p:spPr>
          <a:xfrm>
            <a:off x="4061368" y="3697692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69CA9D3-CCB5-F643-9F0D-91DB6768C407}"/>
              </a:ext>
            </a:extLst>
          </p:cNvPr>
          <p:cNvSpPr/>
          <p:nvPr/>
        </p:nvSpPr>
        <p:spPr>
          <a:xfrm>
            <a:off x="4061295" y="4334829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154F2C0-DFE6-1C4B-B88D-28C55FF2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84" y="4014556"/>
            <a:ext cx="38100" cy="2413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99B5FEAD-28F3-C742-AA2A-404CB5C579E4}"/>
              </a:ext>
            </a:extLst>
          </p:cNvPr>
          <p:cNvSpPr/>
          <p:nvPr/>
        </p:nvSpPr>
        <p:spPr>
          <a:xfrm>
            <a:off x="4061295" y="5100976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2E7EF5D-8307-E347-9605-A2B1680E4F40}"/>
              </a:ext>
            </a:extLst>
          </p:cNvPr>
          <p:cNvSpPr/>
          <p:nvPr/>
        </p:nvSpPr>
        <p:spPr>
          <a:xfrm>
            <a:off x="4061222" y="5738113"/>
            <a:ext cx="234779" cy="234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CDA7341-0C89-7342-8F41-442B06D7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11" y="5417840"/>
            <a:ext cx="38100" cy="2413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B015BA42-0687-0F43-8F62-192BD6B9AE62}"/>
              </a:ext>
            </a:extLst>
          </p:cNvPr>
          <p:cNvSpPr/>
          <p:nvPr/>
        </p:nvSpPr>
        <p:spPr>
          <a:xfrm>
            <a:off x="4595385" y="2294408"/>
            <a:ext cx="327458" cy="57201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F44B22-F963-214F-AC07-E4AA380A1A01}"/>
              </a:ext>
            </a:extLst>
          </p:cNvPr>
          <p:cNvSpPr/>
          <p:nvPr/>
        </p:nvSpPr>
        <p:spPr>
          <a:xfrm>
            <a:off x="5217315" y="3007845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32CB96F-7760-7841-8E56-C844207B1B11}"/>
              </a:ext>
            </a:extLst>
          </p:cNvPr>
          <p:cNvSpPr/>
          <p:nvPr/>
        </p:nvSpPr>
        <p:spPr>
          <a:xfrm>
            <a:off x="5217315" y="3615514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A40B67-5AE9-8144-86FD-4D764B5671B2}"/>
              </a:ext>
            </a:extLst>
          </p:cNvPr>
          <p:cNvSpPr/>
          <p:nvPr/>
        </p:nvSpPr>
        <p:spPr>
          <a:xfrm>
            <a:off x="5217315" y="4223183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B3D057B-B62F-7F49-85F4-746003A0DE6C}"/>
              </a:ext>
            </a:extLst>
          </p:cNvPr>
          <p:cNvSpPr/>
          <p:nvPr/>
        </p:nvSpPr>
        <p:spPr>
          <a:xfrm>
            <a:off x="5223493" y="6078884"/>
            <a:ext cx="234779" cy="23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216611F-3035-484D-ADEE-B103DA9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54" y="5147772"/>
            <a:ext cx="38100" cy="241300"/>
          </a:xfrm>
          <a:prstGeom prst="rect">
            <a:avLst/>
          </a:prstGeom>
        </p:spPr>
      </p:pic>
      <p:sp>
        <p:nvSpPr>
          <p:cNvPr id="82" name="Freeform 81">
            <a:extLst>
              <a:ext uri="{FF2B5EF4-FFF2-40B4-BE49-F238E27FC236}">
                <a16:creationId xmlns:a16="http://schemas.microsoft.com/office/drawing/2014/main" id="{BD742C9B-E73D-4941-9396-44915F8B69E5}"/>
              </a:ext>
            </a:extLst>
          </p:cNvPr>
          <p:cNvSpPr/>
          <p:nvPr/>
        </p:nvSpPr>
        <p:spPr>
          <a:xfrm>
            <a:off x="5458509" y="2990593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398CDBEC-A114-3045-8223-8EC17E5862B0}"/>
              </a:ext>
            </a:extLst>
          </p:cNvPr>
          <p:cNvSpPr/>
          <p:nvPr/>
        </p:nvSpPr>
        <p:spPr>
          <a:xfrm>
            <a:off x="5458509" y="3598262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AA245008-C5E2-3A4D-BB10-37596F0C9EAE}"/>
              </a:ext>
            </a:extLst>
          </p:cNvPr>
          <p:cNvSpPr/>
          <p:nvPr/>
        </p:nvSpPr>
        <p:spPr>
          <a:xfrm>
            <a:off x="5458509" y="4205931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808FC73F-A385-B34C-A2D7-F9E84E75193E}"/>
              </a:ext>
            </a:extLst>
          </p:cNvPr>
          <p:cNvSpPr/>
          <p:nvPr/>
        </p:nvSpPr>
        <p:spPr>
          <a:xfrm>
            <a:off x="5458509" y="6061632"/>
            <a:ext cx="637491" cy="234778"/>
          </a:xfrm>
          <a:custGeom>
            <a:avLst/>
            <a:gdLst>
              <a:gd name="connsiteX0" fmla="*/ 0 w 794245"/>
              <a:gd name="connsiteY0" fmla="*/ 321276 h 546396"/>
              <a:gd name="connsiteX1" fmla="*/ 86497 w 794245"/>
              <a:gd name="connsiteY1" fmla="*/ 0 h 546396"/>
              <a:gd name="connsiteX2" fmla="*/ 222422 w 794245"/>
              <a:gd name="connsiteY2" fmla="*/ 321276 h 546396"/>
              <a:gd name="connsiteX3" fmla="*/ 321276 w 794245"/>
              <a:gd name="connsiteY3" fmla="*/ 37070 h 546396"/>
              <a:gd name="connsiteX4" fmla="*/ 469557 w 794245"/>
              <a:gd name="connsiteY4" fmla="*/ 308919 h 546396"/>
              <a:gd name="connsiteX5" fmla="*/ 794245 w 794245"/>
              <a:gd name="connsiteY5" fmla="*/ 544756 h 546396"/>
              <a:gd name="connsiteX0" fmla="*/ 0 w 794245"/>
              <a:gd name="connsiteY0" fmla="*/ 336470 h 561668"/>
              <a:gd name="connsiteX1" fmla="*/ 86497 w 794245"/>
              <a:gd name="connsiteY1" fmla="*/ 15194 h 561668"/>
              <a:gd name="connsiteX2" fmla="*/ 222422 w 794245"/>
              <a:gd name="connsiteY2" fmla="*/ 336470 h 561668"/>
              <a:gd name="connsiteX3" fmla="*/ 321276 w 794245"/>
              <a:gd name="connsiteY3" fmla="*/ 13 h 561668"/>
              <a:gd name="connsiteX4" fmla="*/ 469557 w 794245"/>
              <a:gd name="connsiteY4" fmla="*/ 324113 h 561668"/>
              <a:gd name="connsiteX5" fmla="*/ 794245 w 794245"/>
              <a:gd name="connsiteY5" fmla="*/ 559950 h 561668"/>
              <a:gd name="connsiteX0" fmla="*/ 0 w 794245"/>
              <a:gd name="connsiteY0" fmla="*/ 336491 h 561689"/>
              <a:gd name="connsiteX1" fmla="*/ 86497 w 794245"/>
              <a:gd name="connsiteY1" fmla="*/ 15215 h 561689"/>
              <a:gd name="connsiteX2" fmla="*/ 222422 w 794245"/>
              <a:gd name="connsiteY2" fmla="*/ 301657 h 561689"/>
              <a:gd name="connsiteX3" fmla="*/ 321276 w 794245"/>
              <a:gd name="connsiteY3" fmla="*/ 34 h 561689"/>
              <a:gd name="connsiteX4" fmla="*/ 469557 w 794245"/>
              <a:gd name="connsiteY4" fmla="*/ 324134 h 561689"/>
              <a:gd name="connsiteX5" fmla="*/ 794245 w 794245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45 h 561689"/>
              <a:gd name="connsiteX1" fmla="*/ 112623 w 820371"/>
              <a:gd name="connsiteY1" fmla="*/ 15215 h 561689"/>
              <a:gd name="connsiteX2" fmla="*/ 248548 w 820371"/>
              <a:gd name="connsiteY2" fmla="*/ 301657 h 561689"/>
              <a:gd name="connsiteX3" fmla="*/ 347402 w 820371"/>
              <a:gd name="connsiteY3" fmla="*/ 34 h 561689"/>
              <a:gd name="connsiteX4" fmla="*/ 495683 w 820371"/>
              <a:gd name="connsiteY4" fmla="*/ 324134 h 561689"/>
              <a:gd name="connsiteX5" fmla="*/ 820371 w 820371"/>
              <a:gd name="connsiteY5" fmla="*/ 559971 h 561689"/>
              <a:gd name="connsiteX0" fmla="*/ 0 w 820371"/>
              <a:gd name="connsiteY0" fmla="*/ 188458 h 561367"/>
              <a:gd name="connsiteX1" fmla="*/ 112623 w 820371"/>
              <a:gd name="connsiteY1" fmla="*/ 15228 h 561367"/>
              <a:gd name="connsiteX2" fmla="*/ 248548 w 820371"/>
              <a:gd name="connsiteY2" fmla="*/ 301670 h 561367"/>
              <a:gd name="connsiteX3" fmla="*/ 347402 w 820371"/>
              <a:gd name="connsiteY3" fmla="*/ 47 h 561367"/>
              <a:gd name="connsiteX4" fmla="*/ 460849 w 820371"/>
              <a:gd name="connsiteY4" fmla="*/ 280604 h 561367"/>
              <a:gd name="connsiteX5" fmla="*/ 820371 w 820371"/>
              <a:gd name="connsiteY5" fmla="*/ 559984 h 561367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  <a:gd name="connsiteX0" fmla="*/ 0 w 637491"/>
              <a:gd name="connsiteY0" fmla="*/ 188445 h 301674"/>
              <a:gd name="connsiteX1" fmla="*/ 112623 w 637491"/>
              <a:gd name="connsiteY1" fmla="*/ 15215 h 301674"/>
              <a:gd name="connsiteX2" fmla="*/ 248548 w 637491"/>
              <a:gd name="connsiteY2" fmla="*/ 301657 h 301674"/>
              <a:gd name="connsiteX3" fmla="*/ 347402 w 637491"/>
              <a:gd name="connsiteY3" fmla="*/ 34 h 301674"/>
              <a:gd name="connsiteX4" fmla="*/ 460849 w 637491"/>
              <a:gd name="connsiteY4" fmla="*/ 280591 h 301674"/>
              <a:gd name="connsiteX5" fmla="*/ 637491 w 637491"/>
              <a:gd name="connsiteY5" fmla="*/ 72291 h 30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491" h="301674">
                <a:moveTo>
                  <a:pt x="0" y="188445"/>
                </a:moveTo>
                <a:cubicBezTo>
                  <a:pt x="103090" y="132310"/>
                  <a:pt x="71198" y="-3654"/>
                  <a:pt x="112623" y="15215"/>
                </a:cubicBezTo>
                <a:cubicBezTo>
                  <a:pt x="154048" y="34084"/>
                  <a:pt x="209418" y="304187"/>
                  <a:pt x="248548" y="301657"/>
                </a:cubicBezTo>
                <a:cubicBezTo>
                  <a:pt x="287678" y="299127"/>
                  <a:pt x="312019" y="3545"/>
                  <a:pt x="347402" y="34"/>
                </a:cubicBezTo>
                <a:cubicBezTo>
                  <a:pt x="382785" y="-3477"/>
                  <a:pt x="412501" y="268548"/>
                  <a:pt x="460849" y="280591"/>
                </a:cubicBezTo>
                <a:cubicBezTo>
                  <a:pt x="509197" y="292634"/>
                  <a:pt x="499193" y="83785"/>
                  <a:pt x="637491" y="72291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E6A8D38F-C6A7-3A4F-BC2F-2DE2FAF5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05" y="2520952"/>
            <a:ext cx="533400" cy="228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5A1B874-FC27-4E43-B780-906E77DF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54" y="2520952"/>
            <a:ext cx="292100" cy="2286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1FEC5FD-8EEE-A041-8A04-E59405BF0736}"/>
              </a:ext>
            </a:extLst>
          </p:cNvPr>
          <p:cNvSpPr txBox="1"/>
          <p:nvPr/>
        </p:nvSpPr>
        <p:spPr>
          <a:xfrm>
            <a:off x="2128705" y="1482918"/>
            <a:ext cx="11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Expansion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E7E4989-B97C-774D-8777-9574AA0D5B9A}"/>
              </a:ext>
            </a:extLst>
          </p:cNvPr>
          <p:cNvSpPr txBox="1"/>
          <p:nvPr/>
        </p:nvSpPr>
        <p:spPr>
          <a:xfrm>
            <a:off x="4061222" y="1483844"/>
            <a:ext cx="16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top-K selection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7C0E987-0036-AE4D-B073-A634C75B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11" y="1879589"/>
            <a:ext cx="292100" cy="279400"/>
          </a:xfrm>
          <a:prstGeom prst="rect">
            <a:avLst/>
          </a:prstGeom>
        </p:spPr>
      </p:pic>
      <p:sp>
        <p:nvSpPr>
          <p:cNvPr id="81" name="Cloud 80">
            <a:extLst>
              <a:ext uri="{FF2B5EF4-FFF2-40B4-BE49-F238E27FC236}">
                <a16:creationId xmlns:a16="http://schemas.microsoft.com/office/drawing/2014/main" id="{472E4347-C707-B447-9513-E981EDBC6E2C}"/>
              </a:ext>
            </a:extLst>
          </p:cNvPr>
          <p:cNvSpPr/>
          <p:nvPr/>
        </p:nvSpPr>
        <p:spPr>
          <a:xfrm>
            <a:off x="6613686" y="3186112"/>
            <a:ext cx="5062890" cy="288448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593E256-FA79-F142-BA78-E9F4A9C0B78B}"/>
              </a:ext>
            </a:extLst>
          </p:cNvPr>
          <p:cNvSpPr/>
          <p:nvPr/>
        </p:nvSpPr>
        <p:spPr>
          <a:xfrm rot="1566145">
            <a:off x="7508837" y="5236292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74FC4E5-9190-944D-9D14-4DBC87029272}"/>
              </a:ext>
            </a:extLst>
          </p:cNvPr>
          <p:cNvSpPr/>
          <p:nvPr/>
        </p:nvSpPr>
        <p:spPr>
          <a:xfrm rot="20576595">
            <a:off x="7214943" y="4484918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9CAB003-C667-DC4E-96C5-933CBF25FBE9}"/>
              </a:ext>
            </a:extLst>
          </p:cNvPr>
          <p:cNvCxnSpPr>
            <a:cxnSpLocks/>
            <a:stCxn id="98" idx="0"/>
            <a:endCxn id="97" idx="4"/>
          </p:cNvCxnSpPr>
          <p:nvPr/>
        </p:nvCxnSpPr>
        <p:spPr>
          <a:xfrm flipV="1">
            <a:off x="7873661" y="4766782"/>
            <a:ext cx="0" cy="66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27B29536-8A16-1C44-99B1-01EE07047CE6}"/>
              </a:ext>
            </a:extLst>
          </p:cNvPr>
          <p:cNvSpPr/>
          <p:nvPr/>
        </p:nvSpPr>
        <p:spPr>
          <a:xfrm rot="306417">
            <a:off x="8148572" y="3661470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D7EEE17-7E59-604E-BD3A-FEC5D517E463}"/>
              </a:ext>
            </a:extLst>
          </p:cNvPr>
          <p:cNvCxnSpPr>
            <a:cxnSpLocks/>
            <a:stCxn id="97" idx="7"/>
            <a:endCxn id="99" idx="3"/>
          </p:cNvCxnSpPr>
          <p:nvPr/>
        </p:nvCxnSpPr>
        <p:spPr>
          <a:xfrm flipV="1">
            <a:off x="7918562" y="3993287"/>
            <a:ext cx="423260" cy="66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786B895-F951-884F-B555-6EFD50BB7A49}"/>
              </a:ext>
            </a:extLst>
          </p:cNvPr>
          <p:cNvSpPr/>
          <p:nvPr/>
        </p:nvSpPr>
        <p:spPr>
          <a:xfrm rot="9142889">
            <a:off x="7163598" y="3800510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15161DC-A453-8C4C-B437-96D6EDA9EA05}"/>
              </a:ext>
            </a:extLst>
          </p:cNvPr>
          <p:cNvSpPr/>
          <p:nvPr/>
        </p:nvSpPr>
        <p:spPr>
          <a:xfrm>
            <a:off x="7810161" y="463978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6988363-ED96-8445-BB5F-2ED44F0D1091}"/>
              </a:ext>
            </a:extLst>
          </p:cNvPr>
          <p:cNvSpPr/>
          <p:nvPr/>
        </p:nvSpPr>
        <p:spPr>
          <a:xfrm>
            <a:off x="7810161" y="5427861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C755488-C1AF-7E4F-9664-8D105A3E99F0}"/>
              </a:ext>
            </a:extLst>
          </p:cNvPr>
          <p:cNvSpPr/>
          <p:nvPr/>
        </p:nvSpPr>
        <p:spPr>
          <a:xfrm>
            <a:off x="8323223" y="3884886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4C3362C-B447-EC40-B6BF-086C2C9E93CE}"/>
              </a:ext>
            </a:extLst>
          </p:cNvPr>
          <p:cNvSpPr/>
          <p:nvPr/>
        </p:nvSpPr>
        <p:spPr>
          <a:xfrm rot="2377808">
            <a:off x="8285882" y="5052237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E42E8E7-14FC-8643-92C4-F6CEBE83F146}"/>
              </a:ext>
            </a:extLst>
          </p:cNvPr>
          <p:cNvSpPr/>
          <p:nvPr/>
        </p:nvSpPr>
        <p:spPr>
          <a:xfrm>
            <a:off x="8696863" y="5339997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D7B4C1F-4BC8-2D49-9EC5-D349CA0C4CCE}"/>
              </a:ext>
            </a:extLst>
          </p:cNvPr>
          <p:cNvCxnSpPr>
            <a:cxnSpLocks/>
            <a:stCxn id="112" idx="7"/>
            <a:endCxn id="101" idx="2"/>
          </p:cNvCxnSpPr>
          <p:nvPr/>
        </p:nvCxnSpPr>
        <p:spPr>
          <a:xfrm flipV="1">
            <a:off x="8203030" y="5403497"/>
            <a:ext cx="493833" cy="20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952A04-6288-5C49-BF5A-14B7981B6B68}"/>
              </a:ext>
            </a:extLst>
          </p:cNvPr>
          <p:cNvCxnSpPr>
            <a:cxnSpLocks/>
          </p:cNvCxnSpPr>
          <p:nvPr/>
        </p:nvCxnSpPr>
        <p:spPr>
          <a:xfrm flipV="1">
            <a:off x="7936852" y="4763067"/>
            <a:ext cx="0" cy="66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E93141AF-2638-2844-92C4-603501310EEF}"/>
              </a:ext>
            </a:extLst>
          </p:cNvPr>
          <p:cNvSpPr/>
          <p:nvPr/>
        </p:nvSpPr>
        <p:spPr>
          <a:xfrm rot="306417">
            <a:off x="9067209" y="3499693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050EC0-D5C4-7F46-90B2-516577D78C88}"/>
              </a:ext>
            </a:extLst>
          </p:cNvPr>
          <p:cNvSpPr/>
          <p:nvPr/>
        </p:nvSpPr>
        <p:spPr>
          <a:xfrm rot="1381525">
            <a:off x="10120284" y="3551371"/>
            <a:ext cx="856648" cy="5101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2E37C8E-3FB1-1B48-994F-A1D649A9029B}"/>
              </a:ext>
            </a:extLst>
          </p:cNvPr>
          <p:cNvSpPr/>
          <p:nvPr/>
        </p:nvSpPr>
        <p:spPr>
          <a:xfrm>
            <a:off x="9651811" y="3729213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220B1E-2729-3245-91A6-4FF3FEC27356}"/>
              </a:ext>
            </a:extLst>
          </p:cNvPr>
          <p:cNvCxnSpPr>
            <a:cxnSpLocks/>
            <a:stCxn id="97" idx="7"/>
            <a:endCxn id="106" idx="3"/>
          </p:cNvCxnSpPr>
          <p:nvPr/>
        </p:nvCxnSpPr>
        <p:spPr>
          <a:xfrm flipV="1">
            <a:off x="7918562" y="3837614"/>
            <a:ext cx="1751848" cy="82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F8446FE1-448B-9A49-8326-0D4933157355}"/>
              </a:ext>
            </a:extLst>
          </p:cNvPr>
          <p:cNvSpPr/>
          <p:nvPr/>
        </p:nvSpPr>
        <p:spPr>
          <a:xfrm>
            <a:off x="7579767" y="3913558"/>
            <a:ext cx="127000" cy="127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E9269D-BA01-2344-B2F4-93082DA90B7A}"/>
              </a:ext>
            </a:extLst>
          </p:cNvPr>
          <p:cNvCxnSpPr>
            <a:cxnSpLocks/>
            <a:stCxn id="99" idx="2"/>
            <a:endCxn id="108" idx="6"/>
          </p:cNvCxnSpPr>
          <p:nvPr/>
        </p:nvCxnSpPr>
        <p:spPr>
          <a:xfrm flipH="1">
            <a:off x="7706767" y="3948386"/>
            <a:ext cx="616456" cy="2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3A784440-7FFD-324D-844E-E4115150966B}"/>
              </a:ext>
            </a:extLst>
          </p:cNvPr>
          <p:cNvSpPr/>
          <p:nvPr/>
        </p:nvSpPr>
        <p:spPr>
          <a:xfrm>
            <a:off x="10585687" y="3858037"/>
            <a:ext cx="127000" cy="127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3AFD998-F226-6441-A697-848373615DAA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9793808" y="3806440"/>
            <a:ext cx="791879" cy="11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893D44FB-3859-4F46-B267-745EAA498606}"/>
              </a:ext>
            </a:extLst>
          </p:cNvPr>
          <p:cNvSpPr/>
          <p:nvPr/>
        </p:nvSpPr>
        <p:spPr>
          <a:xfrm>
            <a:off x="8094629" y="5593654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D7B8E-5BF3-C445-AD48-627572C7C578}"/>
              </a:ext>
            </a:extLst>
          </p:cNvPr>
          <p:cNvSpPr txBox="1"/>
          <p:nvPr/>
        </p:nvSpPr>
        <p:spPr>
          <a:xfrm>
            <a:off x="7064464" y="2655049"/>
            <a:ext cx="43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255F47-A423-1945-B960-5291C09F9D9A}"/>
                  </a:ext>
                </a:extLst>
              </p14:cNvPr>
              <p14:cNvContentPartPr/>
              <p14:nvPr/>
            </p14:nvContentPartPr>
            <p14:xfrm>
              <a:off x="815400" y="1638360"/>
              <a:ext cx="8054640" cy="464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255F47-A423-1945-B960-5291C09F9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040" y="1629000"/>
                <a:ext cx="8073360" cy="46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5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05" grpId="0" animBg="1"/>
      <p:bldP spid="106" grpId="0" animBg="1"/>
      <p:bldP spid="108" grpId="0" animBg="1"/>
      <p:bldP spid="110" grpId="0" animBg="1"/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B26F-F88E-174E-8EF9-FE46167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Iterative Beam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336-CA8B-0244-B82D-C00ECB2B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Inspired by Batra et al. [2012] and </a:t>
            </a:r>
            <a:r>
              <a:rPr lang="en-US" dirty="0" err="1"/>
              <a:t>Li&amp;Jurafsky</a:t>
            </a:r>
            <a:r>
              <a:rPr lang="en-US" dirty="0"/>
              <a:t> [2016]</a:t>
            </a:r>
          </a:p>
          <a:p>
            <a:r>
              <a:rPr lang="en-US" dirty="0"/>
              <a:t>Covers a larger search space than beam search by</a:t>
            </a:r>
            <a:br>
              <a:rPr lang="en-US" dirty="0"/>
            </a:br>
            <a:r>
              <a:rPr lang="en-US" dirty="0"/>
              <a:t>avoiding any search subspace explored by </a:t>
            </a:r>
            <a:br>
              <a:rPr lang="en-US" dirty="0"/>
            </a:br>
            <a:r>
              <a:rPr lang="en-US" dirty="0"/>
              <a:t>earlier iterations of beam search</a:t>
            </a:r>
          </a:p>
          <a:p>
            <a:r>
              <a:rPr lang="en-US" dirty="0"/>
              <a:t>More effective than simply increasing</a:t>
            </a:r>
            <a:br>
              <a:rPr lang="en-US" dirty="0"/>
            </a:br>
            <a:r>
              <a:rPr lang="en-US" dirty="0"/>
              <a:t>the beam width: higher diversity</a:t>
            </a:r>
          </a:p>
          <a:p>
            <a:r>
              <a:rPr lang="en-US" dirty="0"/>
              <a:t>No additional hyperparameter</a:t>
            </a:r>
          </a:p>
          <a:p>
            <a:pPr lvl="1"/>
            <a:r>
              <a:rPr lang="en-US" dirty="0"/>
              <a:t># of iterations: computational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AE4A1-78BB-2C45-B3CB-F9C510D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14</a:t>
            </a:fld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200C643-1DEB-4344-B04B-4469420EB10D}"/>
              </a:ext>
            </a:extLst>
          </p:cNvPr>
          <p:cNvSpPr/>
          <p:nvPr/>
        </p:nvSpPr>
        <p:spPr>
          <a:xfrm>
            <a:off x="6232685" y="2574809"/>
            <a:ext cx="5708721" cy="360215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EFDFAF-B3F8-6A48-BF2D-0917283DB503}"/>
              </a:ext>
            </a:extLst>
          </p:cNvPr>
          <p:cNvSpPr/>
          <p:nvPr/>
        </p:nvSpPr>
        <p:spPr>
          <a:xfrm rot="1566145">
            <a:off x="7150185" y="5246243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3B8602-5D0D-5443-9BB7-07E1275355FC}"/>
              </a:ext>
            </a:extLst>
          </p:cNvPr>
          <p:cNvSpPr/>
          <p:nvPr/>
        </p:nvSpPr>
        <p:spPr>
          <a:xfrm rot="20576595">
            <a:off x="7022618" y="4318254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72B45-603F-5046-9DD7-14C439DA1145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V="1">
            <a:off x="7450132" y="4717051"/>
            <a:ext cx="209693" cy="80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5E2BE06-0F67-9942-A3E4-7B15599EDC6C}"/>
              </a:ext>
            </a:extLst>
          </p:cNvPr>
          <p:cNvSpPr/>
          <p:nvPr/>
        </p:nvSpPr>
        <p:spPr>
          <a:xfrm rot="306417">
            <a:off x="7372677" y="3008412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30D2DE-4B9C-3E46-9724-76779F2FAA23}"/>
              </a:ext>
            </a:extLst>
          </p:cNvPr>
          <p:cNvCxnSpPr>
            <a:cxnSpLocks/>
            <a:stCxn id="27" idx="7"/>
            <a:endCxn id="30" idx="3"/>
          </p:cNvCxnSpPr>
          <p:nvPr/>
        </p:nvCxnSpPr>
        <p:spPr>
          <a:xfrm flipH="1" flipV="1">
            <a:off x="7562868" y="3457410"/>
            <a:ext cx="198215" cy="114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19929BC-A8E5-DD4C-A621-41E8E2C67DEA}"/>
              </a:ext>
            </a:extLst>
          </p:cNvPr>
          <p:cNvSpPr/>
          <p:nvPr/>
        </p:nvSpPr>
        <p:spPr>
          <a:xfrm rot="9142889">
            <a:off x="6519422" y="3761695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28AC851-D20F-554A-9164-CDF57A0E7AE6}"/>
              </a:ext>
            </a:extLst>
          </p:cNvPr>
          <p:cNvSpPr/>
          <p:nvPr/>
        </p:nvSpPr>
        <p:spPr>
          <a:xfrm>
            <a:off x="7638854" y="4581679"/>
            <a:ext cx="143200" cy="15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F7EDAD-5EBB-0740-A34B-7AC6CE1AE6A3}"/>
              </a:ext>
            </a:extLst>
          </p:cNvPr>
          <p:cNvSpPr/>
          <p:nvPr/>
        </p:nvSpPr>
        <p:spPr>
          <a:xfrm>
            <a:off x="7429161" y="5502626"/>
            <a:ext cx="143200" cy="15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3A6150-B8EE-9F4D-8F5F-423D983F193D}"/>
              </a:ext>
            </a:extLst>
          </p:cNvPr>
          <p:cNvSpPr/>
          <p:nvPr/>
        </p:nvSpPr>
        <p:spPr>
          <a:xfrm>
            <a:off x="7541897" y="3322038"/>
            <a:ext cx="143200" cy="15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2571B2-125F-0241-8CF8-32DC4B1375B0}"/>
              </a:ext>
            </a:extLst>
          </p:cNvPr>
          <p:cNvSpPr/>
          <p:nvPr/>
        </p:nvSpPr>
        <p:spPr>
          <a:xfrm rot="2377808">
            <a:off x="7932802" y="5081111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293313-00D2-3540-9211-084EE262789E}"/>
              </a:ext>
            </a:extLst>
          </p:cNvPr>
          <p:cNvSpPr/>
          <p:nvPr/>
        </p:nvSpPr>
        <p:spPr>
          <a:xfrm>
            <a:off x="8315863" y="5414762"/>
            <a:ext cx="143200" cy="1585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F10B35-01C3-654F-9E01-08128E24560D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556161" y="5494061"/>
            <a:ext cx="759702" cy="9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344BA6-E3BC-EE48-8245-4D5FCAAA9873}"/>
              </a:ext>
            </a:extLst>
          </p:cNvPr>
          <p:cNvCxnSpPr>
            <a:cxnSpLocks/>
          </p:cNvCxnSpPr>
          <p:nvPr/>
        </p:nvCxnSpPr>
        <p:spPr>
          <a:xfrm>
            <a:off x="7765545" y="4572084"/>
            <a:ext cx="0" cy="16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4CB3EF5-D56E-6646-884D-5AF4EB3BDD7B}"/>
              </a:ext>
            </a:extLst>
          </p:cNvPr>
          <p:cNvSpPr/>
          <p:nvPr/>
        </p:nvSpPr>
        <p:spPr>
          <a:xfrm rot="306417">
            <a:off x="9023465" y="2925509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9E12D-270A-A747-9B51-31F3F758077F}"/>
              </a:ext>
            </a:extLst>
          </p:cNvPr>
          <p:cNvSpPr/>
          <p:nvPr/>
        </p:nvSpPr>
        <p:spPr>
          <a:xfrm rot="1381525">
            <a:off x="10194339" y="2803706"/>
            <a:ext cx="965923" cy="6370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3898BA-B898-3646-A247-97F45C055F68}"/>
              </a:ext>
            </a:extLst>
          </p:cNvPr>
          <p:cNvSpPr/>
          <p:nvPr/>
        </p:nvSpPr>
        <p:spPr>
          <a:xfrm>
            <a:off x="9602636" y="3245239"/>
            <a:ext cx="143200" cy="15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4F1725-FF94-1748-9A23-156280C62F93}"/>
              </a:ext>
            </a:extLst>
          </p:cNvPr>
          <p:cNvCxnSpPr>
            <a:cxnSpLocks/>
            <a:stCxn id="27" idx="7"/>
            <a:endCxn id="33" idx="3"/>
          </p:cNvCxnSpPr>
          <p:nvPr/>
        </p:nvCxnSpPr>
        <p:spPr>
          <a:xfrm flipV="1">
            <a:off x="7761083" y="3380611"/>
            <a:ext cx="1862524" cy="122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1BC6C2C-A199-584D-88D7-01120A0085C6}"/>
              </a:ext>
            </a:extLst>
          </p:cNvPr>
          <p:cNvSpPr/>
          <p:nvPr/>
        </p:nvSpPr>
        <p:spPr>
          <a:xfrm>
            <a:off x="6971237" y="3988168"/>
            <a:ext cx="143200" cy="15859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51227-04E2-434C-BA00-B7550AE5E0BD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>
          <a:xfrm flipH="1">
            <a:off x="7114437" y="3401337"/>
            <a:ext cx="427460" cy="66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208E12A-F7E6-4B4C-9E8C-9034428D0C18}"/>
              </a:ext>
            </a:extLst>
          </p:cNvPr>
          <p:cNvSpPr/>
          <p:nvPr/>
        </p:nvSpPr>
        <p:spPr>
          <a:xfrm>
            <a:off x="10639273" y="3179271"/>
            <a:ext cx="143200" cy="15859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389AD-AA7E-1D45-8BF4-3B54BA417D44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9745836" y="3258570"/>
            <a:ext cx="893437" cy="65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F4958E7-6252-BD4B-BE7A-0D663B5AAB1B}"/>
              </a:ext>
            </a:extLst>
          </p:cNvPr>
          <p:cNvSpPr/>
          <p:nvPr/>
        </p:nvSpPr>
        <p:spPr>
          <a:xfrm rot="306417">
            <a:off x="8135362" y="4646631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578F0A-CF25-3942-9B1D-98EE6C8D001B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flipV="1">
            <a:off x="7551390" y="4717051"/>
            <a:ext cx="209693" cy="80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55A602B5-6F30-AA41-8FF4-16260CF6A924}"/>
              </a:ext>
            </a:extLst>
          </p:cNvPr>
          <p:cNvSpPr/>
          <p:nvPr/>
        </p:nvSpPr>
        <p:spPr>
          <a:xfrm rot="1330343">
            <a:off x="7150185" y="5243965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ABF0BC-10FF-184B-A5D0-4DBC53B74778}"/>
              </a:ext>
            </a:extLst>
          </p:cNvPr>
          <p:cNvSpPr/>
          <p:nvPr/>
        </p:nvSpPr>
        <p:spPr>
          <a:xfrm>
            <a:off x="7715517" y="5342279"/>
            <a:ext cx="146824" cy="144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C45C58D-240A-A941-8947-6490D5EB2F90}"/>
              </a:ext>
            </a:extLst>
          </p:cNvPr>
          <p:cNvSpPr/>
          <p:nvPr/>
        </p:nvSpPr>
        <p:spPr>
          <a:xfrm>
            <a:off x="8342351" y="4800692"/>
            <a:ext cx="146824" cy="1449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C543A3D-C60A-B841-9C26-08D88B8957E2}"/>
              </a:ext>
            </a:extLst>
          </p:cNvPr>
          <p:cNvSpPr/>
          <p:nvPr/>
        </p:nvSpPr>
        <p:spPr>
          <a:xfrm>
            <a:off x="7405253" y="4197686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F1AEB18-08D6-744D-BDCE-951136A32284}"/>
              </a:ext>
            </a:extLst>
          </p:cNvPr>
          <p:cNvSpPr/>
          <p:nvPr/>
        </p:nvSpPr>
        <p:spPr>
          <a:xfrm rot="1103745">
            <a:off x="8049049" y="3537310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617065C-710F-A142-B6EF-5EB8668233FF}"/>
              </a:ext>
            </a:extLst>
          </p:cNvPr>
          <p:cNvSpPr/>
          <p:nvPr/>
        </p:nvSpPr>
        <p:spPr>
          <a:xfrm rot="20623852">
            <a:off x="9430333" y="4968815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4C0DC7-4F22-104E-8360-0A9096955AD5}"/>
              </a:ext>
            </a:extLst>
          </p:cNvPr>
          <p:cNvSpPr/>
          <p:nvPr/>
        </p:nvSpPr>
        <p:spPr>
          <a:xfrm rot="5608208">
            <a:off x="10330373" y="4304806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FFA910-DACE-7C45-BC92-97CB1FA1C507}"/>
              </a:ext>
            </a:extLst>
          </p:cNvPr>
          <p:cNvSpPr/>
          <p:nvPr/>
        </p:nvSpPr>
        <p:spPr>
          <a:xfrm>
            <a:off x="8093379" y="4461842"/>
            <a:ext cx="146824" cy="1449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D049990-F001-E84B-A12A-ECDFFB0284DE}"/>
              </a:ext>
            </a:extLst>
          </p:cNvPr>
          <p:cNvSpPr/>
          <p:nvPr/>
        </p:nvSpPr>
        <p:spPr>
          <a:xfrm>
            <a:off x="8200607" y="3710875"/>
            <a:ext cx="146824" cy="1449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5AAEE9-4F22-D344-AEE9-B78270D7CE05}"/>
              </a:ext>
            </a:extLst>
          </p:cNvPr>
          <p:cNvSpPr/>
          <p:nvPr/>
        </p:nvSpPr>
        <p:spPr>
          <a:xfrm>
            <a:off x="9655113" y="5245429"/>
            <a:ext cx="146824" cy="1449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9EAF3C-82B5-D44B-BC7E-B9CDB2E147B3}"/>
              </a:ext>
            </a:extLst>
          </p:cNvPr>
          <p:cNvSpPr/>
          <p:nvPr/>
        </p:nvSpPr>
        <p:spPr>
          <a:xfrm>
            <a:off x="10739922" y="4297178"/>
            <a:ext cx="146824" cy="14496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3DC80-4903-5943-BD83-D075A9BACB6B}"/>
              </a:ext>
            </a:extLst>
          </p:cNvPr>
          <p:cNvSpPr/>
          <p:nvPr/>
        </p:nvSpPr>
        <p:spPr>
          <a:xfrm rot="11583067">
            <a:off x="9119675" y="4232847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46A5A-617B-4948-BA08-1A01D3477806}"/>
              </a:ext>
            </a:extLst>
          </p:cNvPr>
          <p:cNvSpPr/>
          <p:nvPr/>
        </p:nvSpPr>
        <p:spPr>
          <a:xfrm>
            <a:off x="9283700" y="4492006"/>
            <a:ext cx="146824" cy="1449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4038C9-EA46-3E44-B4F9-7B64616EA531}"/>
              </a:ext>
            </a:extLst>
          </p:cNvPr>
          <p:cNvCxnSpPr>
            <a:cxnSpLocks/>
            <a:stCxn id="62" idx="0"/>
            <a:endCxn id="68" idx="2"/>
          </p:cNvCxnSpPr>
          <p:nvPr/>
        </p:nvCxnSpPr>
        <p:spPr>
          <a:xfrm flipV="1">
            <a:off x="7788929" y="4606808"/>
            <a:ext cx="377862" cy="735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5237D5-DE33-A148-91BB-F5DD164C487C}"/>
              </a:ext>
            </a:extLst>
          </p:cNvPr>
          <p:cNvCxnSpPr>
            <a:cxnSpLocks/>
            <a:stCxn id="68" idx="0"/>
            <a:endCxn id="69" idx="2"/>
          </p:cNvCxnSpPr>
          <p:nvPr/>
        </p:nvCxnSpPr>
        <p:spPr>
          <a:xfrm flipV="1">
            <a:off x="8166791" y="3855841"/>
            <a:ext cx="107228" cy="606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0E27A08-8583-AD46-8485-8B9D86299801}"/>
              </a:ext>
            </a:extLst>
          </p:cNvPr>
          <p:cNvCxnSpPr>
            <a:cxnSpLocks/>
            <a:stCxn id="62" idx="0"/>
            <a:endCxn id="63" idx="1"/>
          </p:cNvCxnSpPr>
          <p:nvPr/>
        </p:nvCxnSpPr>
        <p:spPr>
          <a:xfrm flipV="1">
            <a:off x="7788929" y="4873175"/>
            <a:ext cx="553422" cy="469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02FCD4-C225-4449-80DE-BE953CCF1EBF}"/>
              </a:ext>
            </a:extLst>
          </p:cNvPr>
          <p:cNvCxnSpPr>
            <a:cxnSpLocks/>
          </p:cNvCxnSpPr>
          <p:nvPr/>
        </p:nvCxnSpPr>
        <p:spPr>
          <a:xfrm flipV="1">
            <a:off x="7868474" y="4941758"/>
            <a:ext cx="553422" cy="469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E252586-9306-F64D-9E00-C53FB7E86D46}"/>
              </a:ext>
            </a:extLst>
          </p:cNvPr>
          <p:cNvCxnSpPr>
            <a:cxnSpLocks/>
            <a:stCxn id="63" idx="3"/>
            <a:endCxn id="73" idx="1"/>
          </p:cNvCxnSpPr>
          <p:nvPr/>
        </p:nvCxnSpPr>
        <p:spPr>
          <a:xfrm flipV="1">
            <a:off x="8489175" y="4564489"/>
            <a:ext cx="794525" cy="308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924714-41E8-934F-A264-1069DCD50459}"/>
              </a:ext>
            </a:extLst>
          </p:cNvPr>
          <p:cNvCxnSpPr>
            <a:cxnSpLocks/>
            <a:stCxn id="63" idx="3"/>
            <a:endCxn id="70" idx="1"/>
          </p:cNvCxnSpPr>
          <p:nvPr/>
        </p:nvCxnSpPr>
        <p:spPr>
          <a:xfrm>
            <a:off x="8489175" y="4873175"/>
            <a:ext cx="1165938" cy="444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E7ADA6-0926-E04E-AE22-14B28FFC2305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9801937" y="4369661"/>
            <a:ext cx="937985" cy="948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182F525-E098-6340-9735-AE450D2D71E7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9430524" y="4369661"/>
            <a:ext cx="1309398" cy="194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0CAA62F-58F2-7F49-902F-B358784ABEE2}"/>
              </a:ext>
            </a:extLst>
          </p:cNvPr>
          <p:cNvSpPr/>
          <p:nvPr/>
        </p:nvSpPr>
        <p:spPr>
          <a:xfrm>
            <a:off x="7811771" y="5652226"/>
            <a:ext cx="146824" cy="144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70D303-9C5F-3140-9F94-4B8D3F198FB4}"/>
              </a:ext>
            </a:extLst>
          </p:cNvPr>
          <p:cNvSpPr/>
          <p:nvPr/>
        </p:nvSpPr>
        <p:spPr>
          <a:xfrm>
            <a:off x="8756040" y="5512062"/>
            <a:ext cx="965923" cy="637063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0B920A-EF99-264C-ABC2-19BECB4E9FAC}"/>
              </a:ext>
            </a:extLst>
          </p:cNvPr>
          <p:cNvSpPr/>
          <p:nvPr/>
        </p:nvSpPr>
        <p:spPr>
          <a:xfrm>
            <a:off x="9499549" y="5745635"/>
            <a:ext cx="146824" cy="1449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CA33F6-37B0-144A-A1D2-BB2BAEF516FA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958595" y="5724709"/>
            <a:ext cx="1540954" cy="93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A3A8D32-163C-564E-8C9F-274C49C31571}"/>
              </a:ext>
            </a:extLst>
          </p:cNvPr>
          <p:cNvSpPr txBox="1"/>
          <p:nvPr/>
        </p:nvSpPr>
        <p:spPr>
          <a:xfrm>
            <a:off x="-1" y="6391852"/>
            <a:ext cx="89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 Efficient semi-parallel implementation is possible and available.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4181A8-B817-C74E-B58D-699320D2CD13}"/>
                  </a:ext>
                </a:extLst>
              </p14:cNvPr>
              <p14:cNvContentPartPr/>
              <p14:nvPr/>
            </p14:nvContentPartPr>
            <p14:xfrm>
              <a:off x="1104480" y="1301400"/>
              <a:ext cx="9565560" cy="407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4181A8-B817-C74E-B58D-699320D2CD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120" y="1292040"/>
                <a:ext cx="9584280" cy="40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8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97" grpId="0" animBg="1"/>
      <p:bldP spid="98" grpId="0" animBg="1"/>
      <p:bldP spid="98" grpId="1" animBg="1"/>
      <p:bldP spid="1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B26F-F88E-174E-8EF9-FE46167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top-</a:t>
            </a:r>
            <a:r>
              <a:rPr lang="en-US" i="1" dirty="0"/>
              <a:t>K</a:t>
            </a:r>
            <a:r>
              <a:rPr lang="en-US" dirty="0"/>
              <a:t>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336-CA8B-0244-B82D-C00ECB2B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9304"/>
          </a:xfrm>
        </p:spPr>
        <p:txBody>
          <a:bodyPr/>
          <a:lstStyle/>
          <a:p>
            <a:r>
              <a:rPr lang="en-US" dirty="0"/>
              <a:t>Introduced in, e.g., [Fan et al., 2018]</a:t>
            </a:r>
          </a:p>
          <a:p>
            <a:r>
              <a:rPr lang="en-US" dirty="0"/>
              <a:t>Ancestral sampling from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have absolutely no idea what this distribution actually looks like</a:t>
            </a:r>
          </a:p>
          <a:p>
            <a:r>
              <a:rPr lang="en-US" dirty="0"/>
              <a:t>Stochastic behavior → problematic for evaluation and 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AE4A1-78BB-2C45-B3CB-F9C510D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FB6F-B757-B945-A73A-38A4CB42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661397"/>
            <a:ext cx="43815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9C6F3-3B64-CE44-9DD6-0B763DE28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4001294"/>
            <a:ext cx="9004300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564D9D-3F23-5D46-9C50-F06D0909B8E7}"/>
                  </a:ext>
                </a:extLst>
              </p14:cNvPr>
              <p14:cNvContentPartPr/>
              <p14:nvPr/>
            </p14:nvContentPartPr>
            <p14:xfrm>
              <a:off x="1081800" y="351000"/>
              <a:ext cx="9673200" cy="613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564D9D-3F23-5D46-9C50-F06D0909B8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440" y="341640"/>
                <a:ext cx="9691920" cy="61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8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27A-2A3F-7F4C-A699-AE7342EA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BEBA-F956-F347-8085-9515458C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Single-turn evaluation is not enough</a:t>
            </a:r>
          </a:p>
          <a:p>
            <a:pPr lvl="1"/>
            <a:r>
              <a:rPr lang="en-US" dirty="0"/>
              <a:t>Exposure bias</a:t>
            </a:r>
          </a:p>
          <a:p>
            <a:pPr lvl="1"/>
            <a:r>
              <a:rPr lang="en-US" dirty="0"/>
              <a:t>Self-consistency</a:t>
            </a:r>
          </a:p>
          <a:p>
            <a:r>
              <a:rPr lang="en-US" dirty="0"/>
              <a:t>Multi-turn evaluation is necessary</a:t>
            </a:r>
          </a:p>
          <a:p>
            <a:pPr lvl="1"/>
            <a:r>
              <a:rPr lang="en-US" dirty="0"/>
              <a:t>Multi-turn human-bot conversation</a:t>
            </a:r>
          </a:p>
          <a:p>
            <a:pPr lvl="1"/>
            <a:r>
              <a:rPr lang="en-US" dirty="0"/>
              <a:t>Absolute scoring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DD12A-BA09-7846-A193-2F322D58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16</a:t>
            </a:fld>
            <a:endParaRPr lang="en-US"/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CDCE3B73-4AA5-934F-92FC-668DB0147E0A}"/>
              </a:ext>
            </a:extLst>
          </p:cNvPr>
          <p:cNvSpPr/>
          <p:nvPr/>
        </p:nvSpPr>
        <p:spPr>
          <a:xfrm>
            <a:off x="9034914" y="3155714"/>
            <a:ext cx="3157086" cy="1992429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“Bot” profile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I’m now looking for a new job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my favorite movie is </a:t>
            </a:r>
            <a:r>
              <a:rPr lang="en-US" sz="1600" dirty="0" err="1"/>
              <a:t>friday</a:t>
            </a:r>
            <a:r>
              <a:rPr lang="en-U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i</a:t>
            </a:r>
            <a:r>
              <a:rPr lang="en-US" sz="1600" dirty="0"/>
              <a:t> am a doctor.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my daughter is a child prodigy.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5CEA0-9374-084D-952B-A394CE54FA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99919" y="3855868"/>
            <a:ext cx="799462" cy="855312"/>
          </a:xfrm>
          <a:prstGeom prst="rect">
            <a:avLst/>
          </a:prstGeom>
        </p:spPr>
      </p:pic>
      <p:sp>
        <p:nvSpPr>
          <p:cNvPr id="8" name="Document 7">
            <a:extLst>
              <a:ext uri="{FF2B5EF4-FFF2-40B4-BE49-F238E27FC236}">
                <a16:creationId xmlns:a16="http://schemas.microsoft.com/office/drawing/2014/main" id="{81AE44D3-8891-564A-AD09-F955B256EA48}"/>
              </a:ext>
            </a:extLst>
          </p:cNvPr>
          <p:cNvSpPr/>
          <p:nvPr/>
        </p:nvSpPr>
        <p:spPr>
          <a:xfrm>
            <a:off x="4018269" y="5056720"/>
            <a:ext cx="2346200" cy="1301686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“Human” profile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Unknown to the “bot”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A7262C4-C962-844F-92BA-D7A55AD97A70}"/>
              </a:ext>
            </a:extLst>
          </p:cNvPr>
          <p:cNvSpPr/>
          <p:nvPr/>
        </p:nvSpPr>
        <p:spPr>
          <a:xfrm>
            <a:off x="6431208" y="2278658"/>
            <a:ext cx="2777691" cy="702644"/>
          </a:xfrm>
          <a:prstGeom prst="wedgeRoundRectCallout">
            <a:avLst>
              <a:gd name="adj1" fmla="val -38262"/>
              <a:gd name="adj2" fmla="val 816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 , </a:t>
            </a:r>
            <a:r>
              <a:rPr lang="en-US" dirty="0" err="1"/>
              <a:t>i</a:t>
            </a:r>
            <a:r>
              <a:rPr lang="en-US" dirty="0"/>
              <a:t> ' m sitting here with my dog . how are you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DF26D-4058-DA4B-8A92-FFBDFB75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99919" y="5042034"/>
            <a:ext cx="799462" cy="855312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186012E-7EAE-A449-A792-CBF5BD169F31}"/>
              </a:ext>
            </a:extLst>
          </p:cNvPr>
          <p:cNvSpPr/>
          <p:nvPr/>
        </p:nvSpPr>
        <p:spPr>
          <a:xfrm>
            <a:off x="7434997" y="4664114"/>
            <a:ext cx="529389" cy="386301"/>
          </a:xfrm>
          <a:prstGeom prst="wedgeRoundRectCallout">
            <a:avLst>
              <a:gd name="adj1" fmla="val 82657"/>
              <a:gd name="adj2" fmla="val 1002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1A8E25F-5173-4B43-89DA-38E67A9A7BCC}"/>
              </a:ext>
            </a:extLst>
          </p:cNvPr>
          <p:cNvSpPr/>
          <p:nvPr/>
        </p:nvSpPr>
        <p:spPr>
          <a:xfrm>
            <a:off x="7004976" y="4151929"/>
            <a:ext cx="529389" cy="386301"/>
          </a:xfrm>
          <a:prstGeom prst="wedgeRoundRectCallout">
            <a:avLst>
              <a:gd name="adj1" fmla="val -95151"/>
              <a:gd name="adj2" fmla="val 1072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1C1A8E3C-7D6C-904A-BC06-DA7105280835}"/>
              </a:ext>
            </a:extLst>
          </p:cNvPr>
          <p:cNvSpPr/>
          <p:nvPr/>
        </p:nvSpPr>
        <p:spPr>
          <a:xfrm>
            <a:off x="7434997" y="3548525"/>
            <a:ext cx="529389" cy="386301"/>
          </a:xfrm>
          <a:prstGeom prst="wedgeRoundRectCallout">
            <a:avLst>
              <a:gd name="adj1" fmla="val 82657"/>
              <a:gd name="adj2" fmla="val 1002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9CA725-BEAB-9D4E-94B9-2E66CF79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54638" y="5857416"/>
            <a:ext cx="381000" cy="50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52793-E021-6448-9AEA-D1353D1A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42" y="3088215"/>
            <a:ext cx="844259" cy="8466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4A1B0C-C52F-9A4F-8A4D-1F467488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42" y="4433958"/>
            <a:ext cx="844259" cy="8466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9FEBFC-8DFF-8247-A48B-CB8DADBAD016}"/>
                  </a:ext>
                </a:extLst>
              </p14:cNvPr>
              <p14:cNvContentPartPr/>
              <p14:nvPr/>
            </p14:nvContentPartPr>
            <p14:xfrm>
              <a:off x="1092600" y="469800"/>
              <a:ext cx="9679320" cy="514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9FEBFC-8DFF-8247-A48B-CB8DADBAD0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240" y="460440"/>
                <a:ext cx="9698040" cy="51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7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6159-E97F-1A4B-B687-63BCCC89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evaluation and absolute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E4B4-AC10-9640-89B9-646F9B27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human evaluator makes a conversation of at least 5-6 turns with a bot.</a:t>
            </a:r>
          </a:p>
          <a:p>
            <a:r>
              <a:rPr lang="en-US" dirty="0"/>
              <a:t>Each conversation is scored from {1, 2, 3, 4}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615C6-26CA-2942-B39C-923B1426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93268E-A7B4-9A47-AC04-D620736F13A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45656" y="2944393"/>
            <a:ext cx="5500687" cy="28130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F3883F-2F39-1444-AAA4-8CDEE87FF61B}"/>
                  </a:ext>
                </a:extLst>
              </p14:cNvPr>
              <p14:cNvContentPartPr/>
              <p14:nvPr/>
            </p14:nvContentPartPr>
            <p14:xfrm>
              <a:off x="3554640" y="4419000"/>
              <a:ext cx="2626920" cy="152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F3883F-2F39-1444-AAA4-8CDEE87FF6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5280" y="4409640"/>
                <a:ext cx="2645640" cy="15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43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AED0F-A5B2-AB4E-AFCA-4DB39FD7F7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781" y="3351930"/>
            <a:ext cx="7162800" cy="313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E66159-E97F-1A4B-B687-63BCCC89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evaluation and absolute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E4B4-AC10-9640-89B9-646F9B273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9"/>
            <a:ext cx="10515600" cy="4351338"/>
          </a:xfrm>
        </p:spPr>
        <p:txBody>
          <a:bodyPr/>
          <a:lstStyle/>
          <a:p>
            <a:r>
              <a:rPr lang="en-US" dirty="0"/>
              <a:t>Each conversation is scored from {1, 2, 3, 4, 5}</a:t>
            </a:r>
          </a:p>
          <a:p>
            <a:pPr lvl="1"/>
            <a:r>
              <a:rPr lang="en-US" dirty="0"/>
              <a:t>The evaluator is also asked to mark each bot utterance as “good” or “bad”.</a:t>
            </a:r>
          </a:p>
          <a:p>
            <a:r>
              <a:rPr lang="en-US" dirty="0"/>
              <a:t>Unfortunately, human evaluators are not well-calibrated</a:t>
            </a:r>
          </a:p>
          <a:p>
            <a:pPr lvl="1"/>
            <a:r>
              <a:rPr lang="en-US" dirty="0"/>
              <a:t>Some are too generous, while others are too harsh, and some are just random…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615C6-26CA-2942-B39C-923B1426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18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BBA718-1E6A-9A42-8730-F0DAED61F60C}"/>
              </a:ext>
            </a:extLst>
          </p:cNvPr>
          <p:cNvSpPr/>
          <p:nvPr/>
        </p:nvSpPr>
        <p:spPr>
          <a:xfrm>
            <a:off x="7380331" y="4340182"/>
            <a:ext cx="498287" cy="628981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662AAE-F39B-984E-B574-26BE055BDDE4}"/>
              </a:ext>
            </a:extLst>
          </p:cNvPr>
          <p:cNvSpPr/>
          <p:nvPr/>
        </p:nvSpPr>
        <p:spPr>
          <a:xfrm>
            <a:off x="3733665" y="5677187"/>
            <a:ext cx="1540299" cy="401211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04B102-9E5D-7042-B166-B3D6536BFAA9}"/>
              </a:ext>
            </a:extLst>
          </p:cNvPr>
          <p:cNvSpPr/>
          <p:nvPr/>
        </p:nvSpPr>
        <p:spPr>
          <a:xfrm>
            <a:off x="4867563" y="5208285"/>
            <a:ext cx="2941237" cy="401212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09C41A8-166B-BC4F-86C1-8E2993FECFA8}"/>
              </a:ext>
            </a:extLst>
          </p:cNvPr>
          <p:cNvSpPr/>
          <p:nvPr/>
        </p:nvSpPr>
        <p:spPr>
          <a:xfrm>
            <a:off x="2739906" y="2797863"/>
            <a:ext cx="1603493" cy="401212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B30325D-830D-3345-9E24-AC0AB960C599}"/>
              </a:ext>
            </a:extLst>
          </p:cNvPr>
          <p:cNvSpPr/>
          <p:nvPr/>
        </p:nvSpPr>
        <p:spPr>
          <a:xfrm>
            <a:off x="6387353" y="2797864"/>
            <a:ext cx="1202458" cy="401211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423201-1C96-C746-A3E5-3B05BEA913A3}"/>
              </a:ext>
            </a:extLst>
          </p:cNvPr>
          <p:cNvSpPr/>
          <p:nvPr/>
        </p:nvSpPr>
        <p:spPr>
          <a:xfrm>
            <a:off x="9224682" y="2797863"/>
            <a:ext cx="1575548" cy="401212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DC74A3-5D31-8543-B6AF-C1B358E87CF0}"/>
                  </a:ext>
                </a:extLst>
              </p14:cNvPr>
              <p14:cNvContentPartPr/>
              <p14:nvPr/>
            </p14:nvContentPartPr>
            <p14:xfrm>
              <a:off x="2722680" y="3451680"/>
              <a:ext cx="5450400" cy="276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DC74A3-5D31-8543-B6AF-C1B358E87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3320" y="3442320"/>
                <a:ext cx="546912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41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2809-1793-2642-BDA0-EDAFE84F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calibration of evaluation scores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68FD0-67F9-F74B-BA5F-7864ED55A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678705" cy="4895850"/>
          </a:xfrm>
        </p:spPr>
        <p:txBody>
          <a:bodyPr>
            <a:normAutofit/>
          </a:bodyPr>
          <a:lstStyle/>
          <a:p>
            <a:r>
              <a:rPr lang="en-US" dirty="0"/>
              <a:t>Model score (unobserved)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Evaluator bias (unobserved)</a:t>
            </a:r>
          </a:p>
          <a:p>
            <a:endParaRPr lang="en-US" dirty="0"/>
          </a:p>
          <a:p>
            <a:r>
              <a:rPr lang="en-US" dirty="0"/>
              <a:t>Collected scores (partially observed)</a:t>
            </a:r>
          </a:p>
          <a:p>
            <a:endParaRPr lang="en-US" dirty="0"/>
          </a:p>
          <a:p>
            <a:r>
              <a:rPr lang="en-US" dirty="0"/>
              <a:t>Inference: NUTS </a:t>
            </a:r>
            <a:r>
              <a:rPr lang="en-US" sz="1800" dirty="0"/>
              <a:t>[</a:t>
            </a:r>
            <a:r>
              <a:rPr lang="en-US" sz="1800" dirty="0" err="1"/>
              <a:t>Hoffman&amp;Gelman</a:t>
            </a:r>
            <a:r>
              <a:rPr lang="en-US" sz="1800" dirty="0"/>
              <a:t>, 2011]</a:t>
            </a:r>
            <a:endParaRPr lang="en-US" sz="2400" dirty="0"/>
          </a:p>
          <a:p>
            <a:r>
              <a:rPr lang="en-US" dirty="0"/>
              <a:t>Used Pyro* for inference and generality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AE2E-B8F8-B642-BF3E-703D595A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19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B43BB5-C62C-7549-8E50-C4C7D5F20BDA}"/>
              </a:ext>
            </a:extLst>
          </p:cNvPr>
          <p:cNvSpPr/>
          <p:nvPr/>
        </p:nvSpPr>
        <p:spPr>
          <a:xfrm>
            <a:off x="8286187" y="1987729"/>
            <a:ext cx="627529" cy="6351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815D56-CBF8-334B-8AF0-2E885707EEF0}"/>
              </a:ext>
            </a:extLst>
          </p:cNvPr>
          <p:cNvSpPr/>
          <p:nvPr/>
        </p:nvSpPr>
        <p:spPr>
          <a:xfrm>
            <a:off x="8274234" y="4939679"/>
            <a:ext cx="627529" cy="6351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B6063C-C71A-3E43-B229-2014B2C83485}"/>
              </a:ext>
            </a:extLst>
          </p:cNvPr>
          <p:cNvSpPr/>
          <p:nvPr/>
        </p:nvSpPr>
        <p:spPr>
          <a:xfrm>
            <a:off x="8286188" y="3419920"/>
            <a:ext cx="627529" cy="6351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6DFBB-4BDF-1947-929D-4BA23151466E}"/>
              </a:ext>
            </a:extLst>
          </p:cNvPr>
          <p:cNvSpPr/>
          <p:nvPr/>
        </p:nvSpPr>
        <p:spPr>
          <a:xfrm>
            <a:off x="8626846" y="3419920"/>
            <a:ext cx="430306" cy="685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60DADB-2E02-FA4B-B71F-2E02A4F17CAC}"/>
              </a:ext>
            </a:extLst>
          </p:cNvPr>
          <p:cNvSpPr/>
          <p:nvPr/>
        </p:nvSpPr>
        <p:spPr>
          <a:xfrm>
            <a:off x="8286187" y="3419919"/>
            <a:ext cx="627529" cy="63518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C4DDC0-134D-A645-9A34-6C0387C0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701" y="2191022"/>
            <a:ext cx="1905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2A185-65D6-3A4F-8D70-4AC36B7E5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348" y="5142972"/>
            <a:ext cx="24130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FF9BB-D56D-E040-940B-21F19AF0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496" y="3629562"/>
            <a:ext cx="266700" cy="215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2BBA54-77DD-CD4B-ACD6-8BF7794E1119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8599952" y="2622916"/>
            <a:ext cx="1" cy="797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D19A60-3A20-BE4C-8CA0-09AC60D80643}"/>
              </a:ext>
            </a:extLst>
          </p:cNvPr>
          <p:cNvCxnSpPr>
            <a:cxnSpLocks/>
            <a:stCxn id="8" idx="0"/>
            <a:endCxn id="11" idx="4"/>
          </p:cNvCxnSpPr>
          <p:nvPr/>
        </p:nvCxnSpPr>
        <p:spPr>
          <a:xfrm flipV="1">
            <a:off x="8587999" y="4055106"/>
            <a:ext cx="11953" cy="8845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051EC6-C191-C940-BFCE-DD20B98D96FA}"/>
              </a:ext>
            </a:extLst>
          </p:cNvPr>
          <p:cNvSpPr/>
          <p:nvPr/>
        </p:nvSpPr>
        <p:spPr>
          <a:xfrm>
            <a:off x="7403164" y="3184210"/>
            <a:ext cx="1828800" cy="290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5F19E0-D062-9E49-A355-44CAC0D8E731}"/>
              </a:ext>
            </a:extLst>
          </p:cNvPr>
          <p:cNvSpPr/>
          <p:nvPr/>
        </p:nvSpPr>
        <p:spPr>
          <a:xfrm>
            <a:off x="9796740" y="1987729"/>
            <a:ext cx="627529" cy="6351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8CF405-34DA-7146-8974-3C539E593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604" y="2205543"/>
            <a:ext cx="177800" cy="2159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BEC86E-478F-CA49-AF34-12A867DF3A60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>
            <a:off x="8913716" y="2305323"/>
            <a:ext cx="8830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59F5F-09E8-774A-B124-C6609ECF22E6}"/>
              </a:ext>
            </a:extLst>
          </p:cNvPr>
          <p:cNvSpPr/>
          <p:nvPr/>
        </p:nvSpPr>
        <p:spPr>
          <a:xfrm>
            <a:off x="8079999" y="1819240"/>
            <a:ext cx="2644588" cy="244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800AE1-EE75-174D-B62C-441D884CE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04" y="4017812"/>
            <a:ext cx="13970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6B5FD1-E258-AE4A-B42D-94363FC61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783" y="5775711"/>
            <a:ext cx="1511300" cy="228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BB04B6-3EB0-6D4A-AD1C-8B8DC427B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662" y="3860380"/>
            <a:ext cx="1828800" cy="3679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ACECB8-19C8-A646-94C8-B5D5BE8130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662" y="2313493"/>
            <a:ext cx="2146300" cy="8520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87C813-3A38-B549-A065-5ACE65DDE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5662" y="4904671"/>
            <a:ext cx="3365422" cy="3679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94CCEDC-E714-ED46-A934-6638A7AFEE99}"/>
              </a:ext>
            </a:extLst>
          </p:cNvPr>
          <p:cNvSpPr txBox="1"/>
          <p:nvPr/>
        </p:nvSpPr>
        <p:spPr>
          <a:xfrm>
            <a:off x="9265058" y="6458547"/>
            <a:ext cx="291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</a:t>
            </a:r>
            <a:r>
              <a:rPr lang="en-US" dirty="0" err="1"/>
              <a:t>eng.uber.com</a:t>
            </a:r>
            <a:r>
              <a:rPr lang="en-US" dirty="0"/>
              <a:t>/pyro/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EFD7F3-1944-1C40-B42D-2622441EEADF}"/>
                  </a:ext>
                </a:extLst>
              </p14:cNvPr>
              <p14:cNvContentPartPr/>
              <p14:nvPr/>
            </p14:nvContentPartPr>
            <p14:xfrm>
              <a:off x="877320" y="203760"/>
              <a:ext cx="9475560" cy="563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EFD7F3-1944-1C40-B42D-2622441EEA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7960" y="194400"/>
                <a:ext cx="9494280" cy="56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43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A38-9DAB-3545-9F8D-A78B5C0B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neural conversational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CEB29-5EFA-4D4F-A15B-11BE0084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2</a:t>
            </a:fld>
            <a:endParaRPr lang="en-US"/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7265CD48-D812-9442-8466-8FEE001357E9}"/>
              </a:ext>
            </a:extLst>
          </p:cNvPr>
          <p:cNvSpPr/>
          <p:nvPr/>
        </p:nvSpPr>
        <p:spPr>
          <a:xfrm>
            <a:off x="8795866" y="2046044"/>
            <a:ext cx="3157086" cy="1992429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“My” profile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I’m now looking for a new job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my favorite movie is </a:t>
            </a:r>
            <a:r>
              <a:rPr lang="en-US" sz="1600" dirty="0" err="1"/>
              <a:t>friday</a:t>
            </a:r>
            <a:r>
              <a:rPr lang="en-U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i</a:t>
            </a:r>
            <a:r>
              <a:rPr lang="en-US" sz="1600" dirty="0"/>
              <a:t> am a doctor.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my daughter is a child prodigy.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24AD11-23F6-D74B-AA6B-A8D781DA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57" y="3183161"/>
            <a:ext cx="799462" cy="855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A2A2A-7E71-C44C-A579-19AE7CA205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871" y="3959515"/>
            <a:ext cx="799462" cy="855312"/>
          </a:xfrm>
          <a:prstGeom prst="rect">
            <a:avLst/>
          </a:prstGeom>
        </p:spPr>
      </p:pic>
      <p:sp>
        <p:nvSpPr>
          <p:cNvPr id="11" name="Document 10">
            <a:extLst>
              <a:ext uri="{FF2B5EF4-FFF2-40B4-BE49-F238E27FC236}">
                <a16:creationId xmlns:a16="http://schemas.microsoft.com/office/drawing/2014/main" id="{4D18821E-D387-384A-BD51-A7F3A57F2C97}"/>
              </a:ext>
            </a:extLst>
          </p:cNvPr>
          <p:cNvSpPr/>
          <p:nvPr/>
        </p:nvSpPr>
        <p:spPr>
          <a:xfrm>
            <a:off x="340638" y="2046044"/>
            <a:ext cx="3157086" cy="1992429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“Partner” profile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Unknown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3D02FD-243A-8546-A25E-FCBA0E34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09" y="4566224"/>
            <a:ext cx="799462" cy="85531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F48AC38-6E56-B54E-826E-0F241168D36D}"/>
              </a:ext>
            </a:extLst>
          </p:cNvPr>
          <p:cNvSpPr/>
          <p:nvPr/>
        </p:nvSpPr>
        <p:spPr>
          <a:xfrm>
            <a:off x="4013736" y="2406807"/>
            <a:ext cx="2777691" cy="702644"/>
          </a:xfrm>
          <a:prstGeom prst="wedgeRoundRectCallout">
            <a:avLst>
              <a:gd name="adj1" fmla="val -38262"/>
              <a:gd name="adj2" fmla="val 816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 , </a:t>
            </a:r>
            <a:r>
              <a:rPr lang="en-US" dirty="0" err="1"/>
              <a:t>i</a:t>
            </a:r>
            <a:r>
              <a:rPr lang="en-US" dirty="0"/>
              <a:t> ' m sitting here with my dog . how are you 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B7BAE5-7766-D742-B3FA-BA786990228B}"/>
              </a:ext>
            </a:extLst>
          </p:cNvPr>
          <p:cNvSpPr/>
          <p:nvPr/>
        </p:nvSpPr>
        <p:spPr>
          <a:xfrm>
            <a:off x="4916670" y="3189403"/>
            <a:ext cx="3426594" cy="702644"/>
          </a:xfrm>
          <a:prstGeom prst="wedgeRoundRectCallout">
            <a:avLst>
              <a:gd name="adj1" fmla="val 37202"/>
              <a:gd name="adj2" fmla="val 803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</a:t>
            </a:r>
            <a:r>
              <a:rPr lang="en-US" dirty="0"/>
              <a:t> ' m well friend . looking for new employment at the moment 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13C6033-D15D-D04D-80CC-3F8EAD6ACC96}"/>
              </a:ext>
            </a:extLst>
          </p:cNvPr>
          <p:cNvSpPr/>
          <p:nvPr/>
        </p:nvSpPr>
        <p:spPr>
          <a:xfrm>
            <a:off x="4146885" y="4169935"/>
            <a:ext cx="3149065" cy="396289"/>
          </a:xfrm>
          <a:prstGeom prst="wedgeRoundRectCallout">
            <a:avLst>
              <a:gd name="adj1" fmla="val -43764"/>
              <a:gd name="adj2" fmla="val 1011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would be your dream job 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70A413-085E-8549-B0D1-FF67ABDC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871" y="5145681"/>
            <a:ext cx="799462" cy="855312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C5A8A1F-150B-CF41-9097-7A409F48BA4B}"/>
              </a:ext>
            </a:extLst>
          </p:cNvPr>
          <p:cNvSpPr/>
          <p:nvPr/>
        </p:nvSpPr>
        <p:spPr>
          <a:xfrm>
            <a:off x="7195949" y="4767761"/>
            <a:ext cx="529389" cy="386301"/>
          </a:xfrm>
          <a:prstGeom prst="wedgeRoundRectCallout">
            <a:avLst>
              <a:gd name="adj1" fmla="val 82657"/>
              <a:gd name="adj2" fmla="val 1002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E8EED0-374A-C54A-8730-64F405D93B3A}"/>
                  </a:ext>
                </a:extLst>
              </p14:cNvPr>
              <p14:cNvContentPartPr/>
              <p14:nvPr/>
            </p14:nvContentPartPr>
            <p14:xfrm>
              <a:off x="1494360" y="843120"/>
              <a:ext cx="10075680" cy="548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E8EED0-374A-C54A-8730-64F405D93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5000" y="833760"/>
                <a:ext cx="10094400" cy="55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89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AFA9-3743-E649-970D-ACA9F39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</a:t>
            </a:r>
            <a:r>
              <a:rPr lang="en-US" sz="2800" dirty="0"/>
              <a:t>[Kulikov et al., </a:t>
            </a:r>
            <a:r>
              <a:rPr lang="en-US" sz="2800" dirty="0" err="1"/>
              <a:t>arXiv</a:t>
            </a:r>
            <a:r>
              <a:rPr lang="en-US" sz="2800" dirty="0"/>
              <a:t> 2018]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11761F-C59C-7848-83DE-FBA01696E0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05054" y="1690688"/>
          <a:ext cx="743461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8000">
                  <a:extLst>
                    <a:ext uri="{9D8B030D-6E8A-4147-A177-3AD203B41FA5}">
                      <a16:colId xmlns:a16="http://schemas.microsoft.com/office/drawing/2014/main" val="3657182329"/>
                    </a:ext>
                  </a:extLst>
                </a:gridCol>
                <a:gridCol w="1231974">
                  <a:extLst>
                    <a:ext uri="{9D8B030D-6E8A-4147-A177-3AD203B41FA5}">
                      <a16:colId xmlns:a16="http://schemas.microsoft.com/office/drawing/2014/main" val="1086666561"/>
                    </a:ext>
                  </a:extLst>
                </a:gridCol>
                <a:gridCol w="1331331">
                  <a:extLst>
                    <a:ext uri="{9D8B030D-6E8A-4147-A177-3AD203B41FA5}">
                      <a16:colId xmlns:a16="http://schemas.microsoft.com/office/drawing/2014/main" val="4021428947"/>
                    </a:ext>
                  </a:extLst>
                </a:gridCol>
                <a:gridCol w="1231974">
                  <a:extLst>
                    <a:ext uri="{9D8B030D-6E8A-4147-A177-3AD203B41FA5}">
                      <a16:colId xmlns:a16="http://schemas.microsoft.com/office/drawing/2014/main" val="60840955"/>
                    </a:ext>
                  </a:extLst>
                </a:gridCol>
                <a:gridCol w="1331331">
                  <a:extLst>
                    <a:ext uri="{9D8B030D-6E8A-4147-A177-3AD203B41FA5}">
                      <a16:colId xmlns:a16="http://schemas.microsoft.com/office/drawing/2014/main" val="398983390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Algorithm</a:t>
                      </a:r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Raw scores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Calibrated scores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541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Std. Dev.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Std. Dev.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5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17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Beam(10)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8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Iterative Beam(5,15)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5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4823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07D45-F4D1-A74E-ABFB-92AB3541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57AA7C4-5651-F847-A041-AB30322904EA}"/>
              </a:ext>
            </a:extLst>
          </p:cNvPr>
          <p:cNvSpPr txBox="1">
            <a:spLocks/>
          </p:cNvSpPr>
          <p:nvPr/>
        </p:nvSpPr>
        <p:spPr>
          <a:xfrm>
            <a:off x="838200" y="4726081"/>
            <a:ext cx="10968318" cy="163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 to 0.35/4.0 improvement with a better search algorithm</a:t>
            </a:r>
          </a:p>
          <a:p>
            <a:r>
              <a:rPr lang="en-US" dirty="0"/>
              <a:t>Without Bayesian calibration, too large a std. dev. due to the evaluator bias</a:t>
            </a:r>
          </a:p>
          <a:p>
            <a:r>
              <a:rPr lang="en-US" dirty="0"/>
              <a:t>Search/inference matters.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4E1EA8-F2A4-A949-95CB-5DE2318B279C}"/>
              </a:ext>
            </a:extLst>
          </p:cNvPr>
          <p:cNvSpPr/>
          <p:nvPr/>
        </p:nvSpPr>
        <p:spPr>
          <a:xfrm>
            <a:off x="1118586" y="4726081"/>
            <a:ext cx="3924061" cy="401211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CA8707-1F07-EE4B-9F12-5E3B827D354B}"/>
              </a:ext>
            </a:extLst>
          </p:cNvPr>
          <p:cNvSpPr/>
          <p:nvPr/>
        </p:nvSpPr>
        <p:spPr>
          <a:xfrm>
            <a:off x="5171634" y="5291811"/>
            <a:ext cx="6182166" cy="401212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CD5553-AB9A-6148-833F-B6D1B82E11F0}"/>
              </a:ext>
            </a:extLst>
          </p:cNvPr>
          <p:cNvSpPr/>
          <p:nvPr/>
        </p:nvSpPr>
        <p:spPr>
          <a:xfrm>
            <a:off x="7548759" y="1908095"/>
            <a:ext cx="1171896" cy="2288763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10DEC9-B475-DF4C-8AD2-74181B78CF82}"/>
              </a:ext>
            </a:extLst>
          </p:cNvPr>
          <p:cNvSpPr/>
          <p:nvPr/>
        </p:nvSpPr>
        <p:spPr>
          <a:xfrm>
            <a:off x="6175418" y="1989311"/>
            <a:ext cx="1238131" cy="2207547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A218CB-06A2-FF4A-A42B-83B7A3CFD25A}"/>
                  </a:ext>
                </a:extLst>
              </p14:cNvPr>
              <p14:cNvContentPartPr/>
              <p14:nvPr/>
            </p14:nvContentPartPr>
            <p14:xfrm>
              <a:off x="2473560" y="1216440"/>
              <a:ext cx="6826680" cy="453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A218CB-06A2-FF4A-A42B-83B7A3CFD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200" y="1207080"/>
                <a:ext cx="6845400" cy="45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1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A38-9DAB-3545-9F8D-A78B5C0B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neural conversational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82CE31B-F6E4-6547-A07A-2608B326A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flat sequence of personality descriptions and previous utterances</a:t>
            </a:r>
          </a:p>
          <a:p>
            <a:pPr lvl="1"/>
            <a:r>
              <a:rPr lang="en-US" dirty="0"/>
              <a:t>&lt;p&gt;I’m now looking for a new job.&lt;\n&gt;&lt;p&gt;my </a:t>
            </a:r>
            <a:r>
              <a:rPr lang="en-US" dirty="0" err="1"/>
              <a:t>favourite</a:t>
            </a:r>
            <a:r>
              <a:rPr lang="en-US" dirty="0"/>
              <a:t> movie is </a:t>
            </a:r>
            <a:r>
              <a:rPr lang="en-US" dirty="0" err="1"/>
              <a:t>friday</a:t>
            </a:r>
            <a:r>
              <a:rPr lang="en-US" dirty="0"/>
              <a:t>.&lt;p&gt;I am a doctor&lt;\n&gt;&lt;p&gt;my daughter is a child prodigy&lt;\n&gt;&lt;u1&gt;hello, I’m sitting here with my dog. How are you?&lt;\n&gt;&lt;u2&gt;I’m well friend. Looking for new employment at the moment.&lt;\n&gt;&lt;u1&gt;what would be your dream job?&lt;\n&gt;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CEB29-5EFA-4D4F-A15B-11BE0084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5ECD2-05DC-5145-99BF-564FBD3B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1" y="4514248"/>
            <a:ext cx="6865992" cy="2343752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CCEE91-3D02-C541-8F62-DBEC8B69F86C}"/>
              </a:ext>
            </a:extLst>
          </p:cNvPr>
          <p:cNvSpPr/>
          <p:nvPr/>
        </p:nvSpPr>
        <p:spPr>
          <a:xfrm>
            <a:off x="1557487" y="2307363"/>
            <a:ext cx="9607818" cy="329960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241073-0AD3-F54F-BEF9-DBCE80A601F2}"/>
              </a:ext>
            </a:extLst>
          </p:cNvPr>
          <p:cNvSpPr/>
          <p:nvPr/>
        </p:nvSpPr>
        <p:spPr>
          <a:xfrm>
            <a:off x="1557487" y="2674997"/>
            <a:ext cx="7053113" cy="329960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878C04C-1CEC-9D4D-8355-DFF0FD3434F8}"/>
              </a:ext>
            </a:extLst>
          </p:cNvPr>
          <p:cNvSpPr/>
          <p:nvPr/>
        </p:nvSpPr>
        <p:spPr>
          <a:xfrm>
            <a:off x="8610600" y="2674998"/>
            <a:ext cx="2622082" cy="329960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319D79-B49A-0942-9D3E-1B0E9915F68F}"/>
              </a:ext>
            </a:extLst>
          </p:cNvPr>
          <p:cNvSpPr/>
          <p:nvPr/>
        </p:nvSpPr>
        <p:spPr>
          <a:xfrm>
            <a:off x="1557487" y="3004957"/>
            <a:ext cx="9174681" cy="329960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4FE406-9154-E24C-87FC-23BF856BDC2B}"/>
              </a:ext>
            </a:extLst>
          </p:cNvPr>
          <p:cNvSpPr/>
          <p:nvPr/>
        </p:nvSpPr>
        <p:spPr>
          <a:xfrm>
            <a:off x="1557487" y="3345475"/>
            <a:ext cx="9280559" cy="329960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F0700E8-3029-7B42-BD84-F0B90E65D3ED}"/>
              </a:ext>
            </a:extLst>
          </p:cNvPr>
          <p:cNvSpPr/>
          <p:nvPr/>
        </p:nvSpPr>
        <p:spPr>
          <a:xfrm>
            <a:off x="10077651" y="4514247"/>
            <a:ext cx="1918502" cy="1179334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A630492-85B7-6F41-9148-F9A3DD8A6C14}"/>
              </a:ext>
            </a:extLst>
          </p:cNvPr>
          <p:cNvSpPr/>
          <p:nvPr/>
        </p:nvSpPr>
        <p:spPr>
          <a:xfrm>
            <a:off x="7299559" y="4675449"/>
            <a:ext cx="2622082" cy="1369216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3FEAD6-327E-1E4D-BD27-7A3050DC617D}"/>
                  </a:ext>
                </a:extLst>
              </p14:cNvPr>
              <p14:cNvContentPartPr/>
              <p14:nvPr/>
            </p14:nvContentPartPr>
            <p14:xfrm>
              <a:off x="1093320" y="724320"/>
              <a:ext cx="10855800" cy="590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3FEAD6-327E-1E4D-BD27-7A3050DC61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960" y="714960"/>
                <a:ext cx="10874520" cy="59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A38-9DAB-3545-9F8D-A78B5C0B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neural conversational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82CE31B-F6E4-6547-A07A-2608B326A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flat sequence of personality descriptions and previous utterances</a:t>
            </a:r>
          </a:p>
          <a:p>
            <a:pPr lvl="1"/>
            <a:r>
              <a:rPr lang="en-US" dirty="0"/>
              <a:t>&lt;p&gt;I’m now looking for a new job.&lt;\n&gt;&lt;p&gt;my </a:t>
            </a:r>
            <a:r>
              <a:rPr lang="en-US" dirty="0" err="1"/>
              <a:t>favourite</a:t>
            </a:r>
            <a:r>
              <a:rPr lang="en-US" dirty="0"/>
              <a:t> movie is </a:t>
            </a:r>
            <a:r>
              <a:rPr lang="en-US" dirty="0" err="1"/>
              <a:t>friday</a:t>
            </a:r>
            <a:r>
              <a:rPr lang="en-US" dirty="0"/>
              <a:t>.&lt;p&gt;I am a doctor&lt;\n&gt;&lt;p&gt;my daughter is a child prodigy&lt;\n&gt;&lt;u1&gt;hello, I’m sitting here with my dog. How are you?&lt;\n&gt;&lt;u2&gt;I’m well friend. Looking for new employment at the moment.&lt;\n&gt;&lt;u1&gt;what would be your dream job?&lt;\n&gt;</a:t>
            </a:r>
          </a:p>
          <a:p>
            <a:r>
              <a:rPr lang="en-US" dirty="0"/>
              <a:t>Target: a flat sequence of human/annotator’s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My dream job is to teach at a medical school.&lt;\n&gt;*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CEB29-5EFA-4D4F-A15B-11BE0084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5ECD2-05DC-5145-99BF-564FBD3B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1" y="4514248"/>
            <a:ext cx="6865992" cy="2343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F2556-2418-9E44-8638-2E813749C7A7}"/>
              </a:ext>
            </a:extLst>
          </p:cNvPr>
          <p:cNvSpPr txBox="1"/>
          <p:nvPr/>
        </p:nvSpPr>
        <p:spPr>
          <a:xfrm>
            <a:off x="163629" y="645855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 just made this up…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09CEA8-AC39-7148-B26C-3FDBBACBD88C}"/>
              </a:ext>
            </a:extLst>
          </p:cNvPr>
          <p:cNvSpPr/>
          <p:nvPr/>
        </p:nvSpPr>
        <p:spPr>
          <a:xfrm>
            <a:off x="1508563" y="4169883"/>
            <a:ext cx="6105019" cy="344365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841B9-D09D-9747-9EDD-31B25FA12183}"/>
              </a:ext>
            </a:extLst>
          </p:cNvPr>
          <p:cNvSpPr/>
          <p:nvPr/>
        </p:nvSpPr>
        <p:spPr>
          <a:xfrm>
            <a:off x="9144000" y="6073043"/>
            <a:ext cx="373129" cy="344365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409CB3-8B4A-444A-B7A0-59D8E58B3FB1}"/>
                  </a:ext>
                </a:extLst>
              </p14:cNvPr>
              <p14:cNvContentPartPr/>
              <p14:nvPr/>
            </p14:nvContentPartPr>
            <p14:xfrm>
              <a:off x="1058760" y="876960"/>
              <a:ext cx="8473320" cy="570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409CB3-8B4A-444A-B7A0-59D8E58B3F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400" y="867600"/>
                <a:ext cx="8492040" cy="57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8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A9854-DBE3-834E-8AE3-81A78760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Neural conversation as neural machine translation</a:t>
            </a:r>
          </a:p>
        </p:txBody>
      </p: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5F3947FA-B8E8-1049-8BB6-A978A9A7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0768"/>
            <a:ext cx="10515600" cy="580427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   : personality descriptions + pervious utterances</a:t>
            </a:r>
          </a:p>
          <a:p>
            <a:r>
              <a:rPr lang="en-US" dirty="0"/>
              <a:t>Encoder                                   maps the input to a set of vectors</a:t>
            </a:r>
          </a:p>
          <a:p>
            <a:r>
              <a:rPr lang="en-US" dirty="0"/>
              <a:t>Decoder                                                  predicts the next symbol</a:t>
            </a:r>
          </a:p>
          <a:p>
            <a:r>
              <a:rPr lang="en-US" dirty="0"/>
              <a:t>A discrete sequence output </a:t>
            </a:r>
          </a:p>
          <a:p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1E5F40D-D16F-AF42-8756-3EA08E0CD6CA}"/>
              </a:ext>
            </a:extLst>
          </p:cNvPr>
          <p:cNvSpPr/>
          <p:nvPr/>
        </p:nvSpPr>
        <p:spPr>
          <a:xfrm>
            <a:off x="3589423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348ED5-1901-5A45-9602-B740B5AD4B6B}"/>
              </a:ext>
            </a:extLst>
          </p:cNvPr>
          <p:cNvSpPr/>
          <p:nvPr/>
        </p:nvSpPr>
        <p:spPr>
          <a:xfrm>
            <a:off x="3655596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A2E8A4-29F8-0A4E-92CC-306C4A5461C5}"/>
              </a:ext>
            </a:extLst>
          </p:cNvPr>
          <p:cNvCxnSpPr>
            <a:stCxn id="33" idx="0"/>
            <a:endCxn id="34" idx="4"/>
          </p:cNvCxnSpPr>
          <p:nvPr/>
        </p:nvCxnSpPr>
        <p:spPr>
          <a:xfrm flipH="1" flipV="1">
            <a:off x="3890212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EF5FCF9-0B6B-9948-8E6C-2D75400A1B04}"/>
              </a:ext>
            </a:extLst>
          </p:cNvPr>
          <p:cNvSpPr/>
          <p:nvPr/>
        </p:nvSpPr>
        <p:spPr>
          <a:xfrm>
            <a:off x="4692317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CD18434-EF47-0944-899D-0ED487A4A27F}"/>
              </a:ext>
            </a:extLst>
          </p:cNvPr>
          <p:cNvSpPr/>
          <p:nvPr/>
        </p:nvSpPr>
        <p:spPr>
          <a:xfrm>
            <a:off x="4758490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106337-0386-BA40-B5CF-F016AC06FD0F}"/>
              </a:ext>
            </a:extLst>
          </p:cNvPr>
          <p:cNvCxnSpPr>
            <a:stCxn id="37" idx="0"/>
            <a:endCxn id="38" idx="4"/>
          </p:cNvCxnSpPr>
          <p:nvPr/>
        </p:nvCxnSpPr>
        <p:spPr>
          <a:xfrm flipH="1" flipV="1">
            <a:off x="4993106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A7DD010-359B-0347-B77A-C75D43B1A195}"/>
              </a:ext>
            </a:extLst>
          </p:cNvPr>
          <p:cNvSpPr/>
          <p:nvPr/>
        </p:nvSpPr>
        <p:spPr>
          <a:xfrm>
            <a:off x="5795211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4E95F2-CFE0-5E45-BBD1-785B9125D397}"/>
              </a:ext>
            </a:extLst>
          </p:cNvPr>
          <p:cNvSpPr/>
          <p:nvPr/>
        </p:nvSpPr>
        <p:spPr>
          <a:xfrm>
            <a:off x="5861384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6F274A-43A0-3949-B9DB-11339F512F5F}"/>
              </a:ext>
            </a:extLst>
          </p:cNvPr>
          <p:cNvCxnSpPr>
            <a:stCxn id="40" idx="0"/>
            <a:endCxn id="41" idx="4"/>
          </p:cNvCxnSpPr>
          <p:nvPr/>
        </p:nvCxnSpPr>
        <p:spPr>
          <a:xfrm flipH="1" flipV="1">
            <a:off x="6096000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D8B0885-AEC0-EB49-BC3C-22608EBAB1C3}"/>
              </a:ext>
            </a:extLst>
          </p:cNvPr>
          <p:cNvSpPr/>
          <p:nvPr/>
        </p:nvSpPr>
        <p:spPr>
          <a:xfrm>
            <a:off x="6898105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518051-F196-EC42-AAD2-0B74DAEA4A78}"/>
              </a:ext>
            </a:extLst>
          </p:cNvPr>
          <p:cNvSpPr/>
          <p:nvPr/>
        </p:nvSpPr>
        <p:spPr>
          <a:xfrm>
            <a:off x="6964278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80F43C-9C8A-D047-994A-541A37A48CF3}"/>
              </a:ext>
            </a:extLst>
          </p:cNvPr>
          <p:cNvCxnSpPr>
            <a:stCxn id="43" idx="0"/>
            <a:endCxn id="44" idx="4"/>
          </p:cNvCxnSpPr>
          <p:nvPr/>
        </p:nvCxnSpPr>
        <p:spPr>
          <a:xfrm flipH="1" flipV="1">
            <a:off x="7198894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9A7EB06-F6AE-8043-AD57-EA1CD1478730}"/>
              </a:ext>
            </a:extLst>
          </p:cNvPr>
          <p:cNvSpPr/>
          <p:nvPr/>
        </p:nvSpPr>
        <p:spPr>
          <a:xfrm>
            <a:off x="8000999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5895F1-BFCE-EF49-B6CE-AC2A891057C0}"/>
              </a:ext>
            </a:extLst>
          </p:cNvPr>
          <p:cNvSpPr/>
          <p:nvPr/>
        </p:nvSpPr>
        <p:spPr>
          <a:xfrm>
            <a:off x="8067172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FCEEDA-28AA-8C4E-B5C1-7DBD0397FAE2}"/>
              </a:ext>
            </a:extLst>
          </p:cNvPr>
          <p:cNvCxnSpPr>
            <a:stCxn id="46" idx="0"/>
            <a:endCxn id="47" idx="4"/>
          </p:cNvCxnSpPr>
          <p:nvPr/>
        </p:nvCxnSpPr>
        <p:spPr>
          <a:xfrm flipH="1" flipV="1">
            <a:off x="8301788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3F31CC1-88E0-4A4B-96EC-189F00B9056A}"/>
              </a:ext>
            </a:extLst>
          </p:cNvPr>
          <p:cNvSpPr/>
          <p:nvPr/>
        </p:nvSpPr>
        <p:spPr>
          <a:xfrm>
            <a:off x="9103893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EAE54C-B31C-494B-BE35-C4A107C41DCD}"/>
              </a:ext>
            </a:extLst>
          </p:cNvPr>
          <p:cNvSpPr/>
          <p:nvPr/>
        </p:nvSpPr>
        <p:spPr>
          <a:xfrm>
            <a:off x="9170066" y="2582549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F2D88E-4E9C-7E43-9187-3614985A9F39}"/>
              </a:ext>
            </a:extLst>
          </p:cNvPr>
          <p:cNvCxnSpPr>
            <a:stCxn id="49" idx="0"/>
            <a:endCxn id="50" idx="4"/>
          </p:cNvCxnSpPr>
          <p:nvPr/>
        </p:nvCxnSpPr>
        <p:spPr>
          <a:xfrm flipH="1" flipV="1">
            <a:off x="9404682" y="3048893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DBA259-3DAD-1147-B43B-D94EAD254996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4056111" y="2980599"/>
            <a:ext cx="636206" cy="86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C8041D-74B3-D948-B637-33C0F0ACE750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191002" y="3846828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2C3060-4085-9C41-B3F4-8D29CB54371E}"/>
              </a:ext>
            </a:extLst>
          </p:cNvPr>
          <p:cNvCxnSpPr>
            <a:cxnSpLocks/>
          </p:cNvCxnSpPr>
          <p:nvPr/>
        </p:nvCxnSpPr>
        <p:spPr>
          <a:xfrm>
            <a:off x="5170036" y="2980599"/>
            <a:ext cx="636206" cy="86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34A562-4568-DF40-9867-EC923E159C98}"/>
              </a:ext>
            </a:extLst>
          </p:cNvPr>
          <p:cNvCxnSpPr>
            <a:cxnSpLocks/>
          </p:cNvCxnSpPr>
          <p:nvPr/>
        </p:nvCxnSpPr>
        <p:spPr>
          <a:xfrm>
            <a:off x="5304927" y="3846828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DC2B5AB-F221-9044-A2CE-54F4EC012CBA}"/>
              </a:ext>
            </a:extLst>
          </p:cNvPr>
          <p:cNvCxnSpPr>
            <a:cxnSpLocks/>
          </p:cNvCxnSpPr>
          <p:nvPr/>
        </p:nvCxnSpPr>
        <p:spPr>
          <a:xfrm>
            <a:off x="6250868" y="2980599"/>
            <a:ext cx="636206" cy="86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AE9F6E3-EEEC-0B4B-AB06-9B94AF87DED0}"/>
              </a:ext>
            </a:extLst>
          </p:cNvPr>
          <p:cNvCxnSpPr>
            <a:cxnSpLocks/>
          </p:cNvCxnSpPr>
          <p:nvPr/>
        </p:nvCxnSpPr>
        <p:spPr>
          <a:xfrm>
            <a:off x="6385759" y="3846828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BB1B25-CD4A-024F-8199-55BD9874F14B}"/>
              </a:ext>
            </a:extLst>
          </p:cNvPr>
          <p:cNvCxnSpPr>
            <a:cxnSpLocks/>
          </p:cNvCxnSpPr>
          <p:nvPr/>
        </p:nvCxnSpPr>
        <p:spPr>
          <a:xfrm>
            <a:off x="7348750" y="2980599"/>
            <a:ext cx="636206" cy="86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5D64FE-FC2E-774C-AFDA-05F78536E152}"/>
              </a:ext>
            </a:extLst>
          </p:cNvPr>
          <p:cNvCxnSpPr>
            <a:cxnSpLocks/>
          </p:cNvCxnSpPr>
          <p:nvPr/>
        </p:nvCxnSpPr>
        <p:spPr>
          <a:xfrm>
            <a:off x="7483641" y="3846828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12F618-0217-D441-B952-38D646DD7513}"/>
              </a:ext>
            </a:extLst>
          </p:cNvPr>
          <p:cNvCxnSpPr>
            <a:cxnSpLocks/>
          </p:cNvCxnSpPr>
          <p:nvPr/>
        </p:nvCxnSpPr>
        <p:spPr>
          <a:xfrm>
            <a:off x="8467687" y="2986867"/>
            <a:ext cx="636206" cy="86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DCCE23-2968-3046-93E3-CD7AE7EF2060}"/>
              </a:ext>
            </a:extLst>
          </p:cNvPr>
          <p:cNvCxnSpPr>
            <a:cxnSpLocks/>
          </p:cNvCxnSpPr>
          <p:nvPr/>
        </p:nvCxnSpPr>
        <p:spPr>
          <a:xfrm>
            <a:off x="8602578" y="3853096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E433C982-A8A7-3E4E-B091-5F374AC3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44" y="3738878"/>
            <a:ext cx="114300" cy="2159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8D5F2D3-4454-1F47-A94D-E95C6961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628" y="3738878"/>
            <a:ext cx="114300" cy="2159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D2E5340-FFE6-544D-9DF2-E6165D00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12" y="3738878"/>
            <a:ext cx="114300" cy="2159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B22EF4B-0A94-A04A-B9D7-64BAD0DD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96" y="3738878"/>
            <a:ext cx="114300" cy="2159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503E82F-3B00-AE48-8661-439B0BF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80" y="3738878"/>
            <a:ext cx="114300" cy="2159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FCCD595-9737-DA47-8FE1-0AE984D5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964" y="3738878"/>
            <a:ext cx="114300" cy="2159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8B34E59-5F57-3842-9E00-353E9434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44" y="2739521"/>
            <a:ext cx="190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8A9D9E1-A8D8-DB41-9E38-989DD625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856" y="2742127"/>
            <a:ext cx="190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016B2D-6216-694D-B842-820CE077E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2740010"/>
            <a:ext cx="190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0E77EA1-2576-784A-8CC0-82DDAF662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644" y="2739521"/>
            <a:ext cx="190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599C940-3DA2-0143-869E-D00A08F69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538" y="2739521"/>
            <a:ext cx="190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4BD9539-2D5A-664E-BBA6-5198AE94A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432" y="2739521"/>
            <a:ext cx="190500" cy="152400"/>
          </a:xfrm>
          <a:prstGeom prst="rect">
            <a:avLst/>
          </a:prstGeom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8C339EB-7283-6641-B4D9-01AB2747BDBF}"/>
              </a:ext>
            </a:extLst>
          </p:cNvPr>
          <p:cNvSpPr/>
          <p:nvPr/>
        </p:nvSpPr>
        <p:spPr>
          <a:xfrm>
            <a:off x="2481282" y="3545076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0538157-E887-C249-A64C-EBF888452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921" y="3775908"/>
            <a:ext cx="114300" cy="152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307C439-58B6-D14A-AC71-FDB92CC81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420" y="3796028"/>
            <a:ext cx="114300" cy="101600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493A88-4865-5A46-BFCC-372659C5F3EB}"/>
              </a:ext>
            </a:extLst>
          </p:cNvPr>
          <p:cNvCxnSpPr>
            <a:cxnSpLocks/>
            <a:stCxn id="86" idx="3"/>
            <a:endCxn id="33" idx="1"/>
          </p:cNvCxnSpPr>
          <p:nvPr/>
        </p:nvCxnSpPr>
        <p:spPr>
          <a:xfrm>
            <a:off x="3082861" y="3846828"/>
            <a:ext cx="5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5D0B1C-22DF-294E-B668-2FF13B186D0A}"/>
              </a:ext>
            </a:extLst>
          </p:cNvPr>
          <p:cNvCxnSpPr>
            <a:cxnSpLocks/>
          </p:cNvCxnSpPr>
          <p:nvPr/>
        </p:nvCxnSpPr>
        <p:spPr>
          <a:xfrm>
            <a:off x="1974720" y="3846828"/>
            <a:ext cx="5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8AAB776A-AA67-5645-8CE2-F41F1B768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5201" y="4915298"/>
            <a:ext cx="190500" cy="177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7826BEB-0127-A542-9D91-9BD6DB2C31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5489" y="5224625"/>
            <a:ext cx="2755900" cy="4191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7746064-43E3-E04C-8BA6-B12359AB1E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5883" y="5716222"/>
            <a:ext cx="42164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1773FCB-30A6-E14E-B57D-D52580F68E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0607" y="6230806"/>
            <a:ext cx="4826000" cy="4699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F969FFE-B3DB-E547-8501-64EA9D7FBC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6280" y="1283253"/>
            <a:ext cx="5359400" cy="1104900"/>
          </a:xfrm>
          <a:prstGeom prst="rect">
            <a:avLst/>
          </a:prstGeom>
        </p:spPr>
      </p:pic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347866B9-22F7-7242-BD81-75E64EDD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5</a:t>
            </a:fld>
            <a:endParaRPr lang="en-US"/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D62BF6B0-ACAA-534D-B391-84B185A6AB25}"/>
              </a:ext>
            </a:extLst>
          </p:cNvPr>
          <p:cNvCxnSpPr>
            <a:stCxn id="33" idx="2"/>
            <a:endCxn id="86" idx="2"/>
          </p:cNvCxnSpPr>
          <p:nvPr/>
        </p:nvCxnSpPr>
        <p:spPr>
          <a:xfrm rot="5400000">
            <a:off x="3336143" y="3594510"/>
            <a:ext cx="12700" cy="1108141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64737B4-2674-E846-A83C-5F3817E34D2D}"/>
              </a:ext>
            </a:extLst>
          </p:cNvPr>
          <p:cNvCxnSpPr>
            <a:cxnSpLocks/>
            <a:stCxn id="37" idx="2"/>
            <a:endCxn id="86" idx="2"/>
          </p:cNvCxnSpPr>
          <p:nvPr/>
        </p:nvCxnSpPr>
        <p:spPr>
          <a:xfrm rot="5400000">
            <a:off x="3887590" y="3043063"/>
            <a:ext cx="12700" cy="2211035"/>
          </a:xfrm>
          <a:prstGeom prst="curvedConnector3">
            <a:avLst>
              <a:gd name="adj1" fmla="val 240633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49DD2D00-AAE5-0840-ABC8-EE51DA233FF1}"/>
              </a:ext>
            </a:extLst>
          </p:cNvPr>
          <p:cNvCxnSpPr>
            <a:cxnSpLocks/>
            <a:stCxn id="40" idx="2"/>
            <a:endCxn id="86" idx="2"/>
          </p:cNvCxnSpPr>
          <p:nvPr/>
        </p:nvCxnSpPr>
        <p:spPr>
          <a:xfrm rot="5400000">
            <a:off x="4439037" y="2491616"/>
            <a:ext cx="12700" cy="3313929"/>
          </a:xfrm>
          <a:prstGeom prst="curvedConnector3">
            <a:avLst>
              <a:gd name="adj1" fmla="val 286105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24150782-78D9-194D-9A86-6380D51CFB18}"/>
              </a:ext>
            </a:extLst>
          </p:cNvPr>
          <p:cNvCxnSpPr>
            <a:cxnSpLocks/>
            <a:stCxn id="43" idx="2"/>
            <a:endCxn id="86" idx="2"/>
          </p:cNvCxnSpPr>
          <p:nvPr/>
        </p:nvCxnSpPr>
        <p:spPr>
          <a:xfrm rot="5400000">
            <a:off x="4990484" y="1940169"/>
            <a:ext cx="12700" cy="4416823"/>
          </a:xfrm>
          <a:prstGeom prst="curvedConnector3">
            <a:avLst>
              <a:gd name="adj1" fmla="val 324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04E32588-C1C5-FF40-93DD-D46B9CE9E1D4}"/>
              </a:ext>
            </a:extLst>
          </p:cNvPr>
          <p:cNvCxnSpPr>
            <a:cxnSpLocks/>
            <a:stCxn id="46" idx="2"/>
            <a:endCxn id="86" idx="2"/>
          </p:cNvCxnSpPr>
          <p:nvPr/>
        </p:nvCxnSpPr>
        <p:spPr>
          <a:xfrm rot="5400000">
            <a:off x="5541931" y="1388722"/>
            <a:ext cx="12700" cy="5519717"/>
          </a:xfrm>
          <a:prstGeom prst="curvedConnector3">
            <a:avLst>
              <a:gd name="adj1" fmla="val 354315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9594931E-A494-CA4B-A1F2-361E5FB3F5EC}"/>
              </a:ext>
            </a:extLst>
          </p:cNvPr>
          <p:cNvCxnSpPr>
            <a:cxnSpLocks/>
            <a:stCxn id="49" idx="2"/>
            <a:endCxn id="86" idx="2"/>
          </p:cNvCxnSpPr>
          <p:nvPr/>
        </p:nvCxnSpPr>
        <p:spPr>
          <a:xfrm rot="5400000">
            <a:off x="6093378" y="837275"/>
            <a:ext cx="12700" cy="6622611"/>
          </a:xfrm>
          <a:prstGeom prst="curvedConnector3">
            <a:avLst>
              <a:gd name="adj1" fmla="val 384631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81E9AD-43F8-6148-850F-1E115B0B83C5}"/>
                  </a:ext>
                </a:extLst>
              </p14:cNvPr>
              <p14:cNvContentPartPr/>
              <p14:nvPr/>
            </p14:nvContentPartPr>
            <p14:xfrm>
              <a:off x="1760400" y="1193760"/>
              <a:ext cx="9854640" cy="316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81E9AD-43F8-6148-850F-1E115B0B83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51040" y="1184400"/>
                <a:ext cx="987336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58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B22D3A6-13D0-EA41-9D64-F60DD429534C}"/>
              </a:ext>
            </a:extLst>
          </p:cNvPr>
          <p:cNvSpPr/>
          <p:nvPr/>
        </p:nvSpPr>
        <p:spPr>
          <a:xfrm>
            <a:off x="6070789" y="1432356"/>
            <a:ext cx="3892607" cy="847037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657E4-5E13-8947-81C8-D66F0326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– Maximum Log-Likelihood Learning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4938F96A-FBB3-CF4D-A6FF-C466EE78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2293"/>
            <a:ext cx="10515600" cy="1157990"/>
          </a:xfrm>
        </p:spPr>
        <p:txBody>
          <a:bodyPr/>
          <a:lstStyle/>
          <a:p>
            <a:r>
              <a:rPr lang="en-US" dirty="0"/>
              <a:t>Maximizes the log-probability of a correct next utterance</a:t>
            </a:r>
          </a:p>
          <a:p>
            <a:r>
              <a:rPr lang="en-US" dirty="0"/>
              <a:t>Learns to predict the next token: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413292-0523-0247-85EA-B7E40AC4B96E}"/>
              </a:ext>
            </a:extLst>
          </p:cNvPr>
          <p:cNvSpPr/>
          <p:nvPr/>
        </p:nvSpPr>
        <p:spPr>
          <a:xfrm>
            <a:off x="3561821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BA015C-21BE-FE44-9A94-A5E64F2079D2}"/>
              </a:ext>
            </a:extLst>
          </p:cNvPr>
          <p:cNvSpPr/>
          <p:nvPr/>
        </p:nvSpPr>
        <p:spPr>
          <a:xfrm>
            <a:off x="3627994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71430C-8D05-DB4A-A59E-7D608FEB4155}"/>
              </a:ext>
            </a:extLst>
          </p:cNvPr>
          <p:cNvCxnSpPr>
            <a:stCxn id="4" idx="0"/>
            <a:endCxn id="5" idx="4"/>
          </p:cNvCxnSpPr>
          <p:nvPr/>
        </p:nvCxnSpPr>
        <p:spPr>
          <a:xfrm flipH="1" flipV="1">
            <a:off x="3862610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26B35C-3A22-1540-85A7-F01538BF63C0}"/>
              </a:ext>
            </a:extLst>
          </p:cNvPr>
          <p:cNvSpPr/>
          <p:nvPr/>
        </p:nvSpPr>
        <p:spPr>
          <a:xfrm>
            <a:off x="4664715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8FB645-6D5C-5843-8911-F29A983AD136}"/>
              </a:ext>
            </a:extLst>
          </p:cNvPr>
          <p:cNvSpPr/>
          <p:nvPr/>
        </p:nvSpPr>
        <p:spPr>
          <a:xfrm>
            <a:off x="4730888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3B88B4-55D9-2A4A-A386-47628CB56835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4965504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7DF87A-8622-A64D-9846-EB0471793F84}"/>
              </a:ext>
            </a:extLst>
          </p:cNvPr>
          <p:cNvSpPr/>
          <p:nvPr/>
        </p:nvSpPr>
        <p:spPr>
          <a:xfrm>
            <a:off x="5767609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1D0239-2044-6942-8C65-15787FC38D3A}"/>
              </a:ext>
            </a:extLst>
          </p:cNvPr>
          <p:cNvSpPr/>
          <p:nvPr/>
        </p:nvSpPr>
        <p:spPr>
          <a:xfrm>
            <a:off x="5833782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93D71F-AED3-EF45-BD54-2B053EA19B57}"/>
              </a:ext>
            </a:extLst>
          </p:cNvPr>
          <p:cNvCxnSpPr>
            <a:stCxn id="10" idx="0"/>
            <a:endCxn id="11" idx="4"/>
          </p:cNvCxnSpPr>
          <p:nvPr/>
        </p:nvCxnSpPr>
        <p:spPr>
          <a:xfrm flipH="1" flipV="1">
            <a:off x="6068398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972BB1-1D93-5D4D-BD32-89594D2BDC27}"/>
              </a:ext>
            </a:extLst>
          </p:cNvPr>
          <p:cNvSpPr/>
          <p:nvPr/>
        </p:nvSpPr>
        <p:spPr>
          <a:xfrm>
            <a:off x="6870503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86FBA8-1F20-E045-9930-EDFE1DC6D068}"/>
              </a:ext>
            </a:extLst>
          </p:cNvPr>
          <p:cNvSpPr/>
          <p:nvPr/>
        </p:nvSpPr>
        <p:spPr>
          <a:xfrm>
            <a:off x="6936676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D808FF-078E-834A-9CC5-A474A845533E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H="1" flipV="1">
            <a:off x="7171292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BEE6D6-50F5-B640-9693-E3943F46F45B}"/>
              </a:ext>
            </a:extLst>
          </p:cNvPr>
          <p:cNvSpPr/>
          <p:nvPr/>
        </p:nvSpPr>
        <p:spPr>
          <a:xfrm>
            <a:off x="7973397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2D8402-61B5-7D40-9B3D-80C93F7B34EA}"/>
              </a:ext>
            </a:extLst>
          </p:cNvPr>
          <p:cNvSpPr/>
          <p:nvPr/>
        </p:nvSpPr>
        <p:spPr>
          <a:xfrm>
            <a:off x="8039570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8DA920-CA49-D44C-811A-AE754336829C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H="1" flipV="1">
            <a:off x="8274186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379A21-CB72-A744-BC54-77037A13767E}"/>
              </a:ext>
            </a:extLst>
          </p:cNvPr>
          <p:cNvSpPr/>
          <p:nvPr/>
        </p:nvSpPr>
        <p:spPr>
          <a:xfrm>
            <a:off x="9076291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F3BDAF-9377-554C-87B5-F14084AED723}"/>
              </a:ext>
            </a:extLst>
          </p:cNvPr>
          <p:cNvSpPr/>
          <p:nvPr/>
        </p:nvSpPr>
        <p:spPr>
          <a:xfrm>
            <a:off x="9142464" y="2728833"/>
            <a:ext cx="469232" cy="46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00905E-FC4F-0C42-9FFB-ACAE7190AA96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H="1" flipV="1">
            <a:off x="9377080" y="3195177"/>
            <a:ext cx="1" cy="4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6C7368-4EF5-7649-B127-9102162997C8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163400" y="3993112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8A81D1-BDE3-AB42-A755-2F9BEDECEA91}"/>
              </a:ext>
            </a:extLst>
          </p:cNvPr>
          <p:cNvCxnSpPr>
            <a:cxnSpLocks/>
          </p:cNvCxnSpPr>
          <p:nvPr/>
        </p:nvCxnSpPr>
        <p:spPr>
          <a:xfrm>
            <a:off x="5277325" y="3993112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FF2F64-AC38-1A4D-AC6A-FDF41332B9A1}"/>
              </a:ext>
            </a:extLst>
          </p:cNvPr>
          <p:cNvCxnSpPr>
            <a:cxnSpLocks/>
          </p:cNvCxnSpPr>
          <p:nvPr/>
        </p:nvCxnSpPr>
        <p:spPr>
          <a:xfrm>
            <a:off x="6358157" y="3993112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896395-46CA-384A-B02E-7C880A52C627}"/>
              </a:ext>
            </a:extLst>
          </p:cNvPr>
          <p:cNvCxnSpPr>
            <a:cxnSpLocks/>
          </p:cNvCxnSpPr>
          <p:nvPr/>
        </p:nvCxnSpPr>
        <p:spPr>
          <a:xfrm>
            <a:off x="7456039" y="3993112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DDDA22-1160-6147-A813-2E9DAAE29E58}"/>
              </a:ext>
            </a:extLst>
          </p:cNvPr>
          <p:cNvCxnSpPr>
            <a:cxnSpLocks/>
          </p:cNvCxnSpPr>
          <p:nvPr/>
        </p:nvCxnSpPr>
        <p:spPr>
          <a:xfrm>
            <a:off x="8574976" y="3999380"/>
            <a:ext cx="50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A7AB7BF-AA05-E44D-B57C-B1C00379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2" y="3885162"/>
            <a:ext cx="1143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A218F5-6375-E94B-93DD-B9918CD4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26" y="3885162"/>
            <a:ext cx="114300" cy="215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EDA2D7-DE98-0344-B69B-12FB556B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10" y="3885162"/>
            <a:ext cx="114300" cy="215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113E84-7218-2B47-AD4C-86C5EC1D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94" y="3885162"/>
            <a:ext cx="114300" cy="215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909318-027B-ED45-9CA9-25FF9277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78" y="3885162"/>
            <a:ext cx="114300" cy="215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143227-7394-3642-9B8C-41E6FA8E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362" y="3885162"/>
            <a:ext cx="114300" cy="215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F2225C-9DD1-1A45-9329-873A5B91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342" y="2885805"/>
            <a:ext cx="190500" cy="15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AF0B3D-28CB-2144-907D-B75A8DA6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54" y="2888411"/>
            <a:ext cx="190500" cy="152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29D0AC-74D3-6645-94F5-EB3FFAFE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48" y="2886294"/>
            <a:ext cx="190500" cy="15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D93DED-7E22-7443-81A3-3D8236C5E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042" y="2885805"/>
            <a:ext cx="190500" cy="15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FF3560-9A70-7B40-AFB2-7842E7985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936" y="2885805"/>
            <a:ext cx="190500" cy="15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4658DC-B529-7947-94BC-1F6707356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830" y="2885805"/>
            <a:ext cx="190500" cy="152400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C4BBCDD-D929-DE4C-BDDC-9802F1DF89E4}"/>
              </a:ext>
            </a:extLst>
          </p:cNvPr>
          <p:cNvSpPr/>
          <p:nvPr/>
        </p:nvSpPr>
        <p:spPr>
          <a:xfrm>
            <a:off x="2453680" y="3691360"/>
            <a:ext cx="601579" cy="603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7273593-D2D7-214D-9471-6FA57B4D9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319" y="3922192"/>
            <a:ext cx="114300" cy="15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AE9236-A151-544F-8679-19784F5C2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2818" y="3942312"/>
            <a:ext cx="114300" cy="1016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C9B9CA-938E-AE45-AFBC-4C34806B1F13}"/>
              </a:ext>
            </a:extLst>
          </p:cNvPr>
          <p:cNvCxnSpPr>
            <a:cxnSpLocks/>
            <a:stCxn id="44" idx="3"/>
            <a:endCxn id="4" idx="1"/>
          </p:cNvCxnSpPr>
          <p:nvPr/>
        </p:nvCxnSpPr>
        <p:spPr>
          <a:xfrm>
            <a:off x="3055259" y="3993112"/>
            <a:ext cx="5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B3E965-9773-524F-AF15-4C24CEE0009C}"/>
              </a:ext>
            </a:extLst>
          </p:cNvPr>
          <p:cNvCxnSpPr>
            <a:cxnSpLocks/>
          </p:cNvCxnSpPr>
          <p:nvPr/>
        </p:nvCxnSpPr>
        <p:spPr>
          <a:xfrm>
            <a:off x="1947118" y="3993112"/>
            <a:ext cx="5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EE46D94-4B60-9846-876B-64D6083A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36" y="5008222"/>
            <a:ext cx="190500" cy="152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AD48CBF-655B-4949-8C04-052093B4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48" y="5010828"/>
            <a:ext cx="1905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4CB253B-FF82-6C43-92A9-D338C4276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042" y="5008711"/>
            <a:ext cx="1905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A129714-8AD9-C849-BD7F-E624808DE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936" y="5008222"/>
            <a:ext cx="1905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9414AA5-161F-4C48-AB89-A7E3DF5C7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1830" y="5008222"/>
            <a:ext cx="190500" cy="1524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902750-9A8B-AC41-977A-A3C7B9BF1A64}"/>
              </a:ext>
            </a:extLst>
          </p:cNvPr>
          <p:cNvCxnSpPr>
            <a:cxnSpLocks/>
            <a:stCxn id="58" idx="0"/>
            <a:endCxn id="7" idx="2"/>
          </p:cNvCxnSpPr>
          <p:nvPr/>
        </p:nvCxnSpPr>
        <p:spPr>
          <a:xfrm flipV="1">
            <a:off x="4959486" y="4294864"/>
            <a:ext cx="6019" cy="71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67A1896-0C4E-124D-9B82-2C6312A7A44A}"/>
              </a:ext>
            </a:extLst>
          </p:cNvPr>
          <p:cNvCxnSpPr>
            <a:cxnSpLocks/>
            <a:stCxn id="59" idx="0"/>
            <a:endCxn id="10" idx="2"/>
          </p:cNvCxnSpPr>
          <p:nvPr/>
        </p:nvCxnSpPr>
        <p:spPr>
          <a:xfrm flipV="1">
            <a:off x="6068398" y="4294864"/>
            <a:ext cx="1" cy="71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4EB78C-9DCD-A842-B861-7546F8F4DE77}"/>
              </a:ext>
            </a:extLst>
          </p:cNvPr>
          <p:cNvCxnSpPr>
            <a:cxnSpLocks/>
          </p:cNvCxnSpPr>
          <p:nvPr/>
        </p:nvCxnSpPr>
        <p:spPr>
          <a:xfrm flipV="1">
            <a:off x="7177310" y="4294864"/>
            <a:ext cx="1" cy="71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24BB16-DD78-7243-B1E0-6F41B75F194D}"/>
              </a:ext>
            </a:extLst>
          </p:cNvPr>
          <p:cNvCxnSpPr>
            <a:cxnSpLocks/>
          </p:cNvCxnSpPr>
          <p:nvPr/>
        </p:nvCxnSpPr>
        <p:spPr>
          <a:xfrm flipV="1">
            <a:off x="8286222" y="4294864"/>
            <a:ext cx="1" cy="71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CFD0A81-035A-184E-B900-A19A15AC0FB5}"/>
              </a:ext>
            </a:extLst>
          </p:cNvPr>
          <p:cNvCxnSpPr>
            <a:cxnSpLocks/>
          </p:cNvCxnSpPr>
          <p:nvPr/>
        </p:nvCxnSpPr>
        <p:spPr>
          <a:xfrm flipV="1">
            <a:off x="9395134" y="4294864"/>
            <a:ext cx="1" cy="71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B5265400-B4CD-B14A-8840-4D05FB0E82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387" y="1291614"/>
            <a:ext cx="7505700" cy="11049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1101F23-9FBF-A840-B44F-BBF567EB41D4}"/>
              </a:ext>
            </a:extLst>
          </p:cNvPr>
          <p:cNvSpPr/>
          <p:nvPr/>
        </p:nvSpPr>
        <p:spPr>
          <a:xfrm>
            <a:off x="7414109" y="1588681"/>
            <a:ext cx="1992729" cy="534389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21FCB9C-1F0E-D243-94D0-9CB061F2F0BC}"/>
              </a:ext>
            </a:extLst>
          </p:cNvPr>
          <p:cNvSpPr/>
          <p:nvPr/>
        </p:nvSpPr>
        <p:spPr>
          <a:xfrm>
            <a:off x="9454176" y="1588681"/>
            <a:ext cx="410724" cy="534389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00C94CD-F4C7-FC45-ADA2-62DF9889CEE8}"/>
              </a:ext>
            </a:extLst>
          </p:cNvPr>
          <p:cNvSpPr/>
          <p:nvPr/>
        </p:nvSpPr>
        <p:spPr>
          <a:xfrm>
            <a:off x="3366075" y="3554503"/>
            <a:ext cx="5409428" cy="1770934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71BED83-60FC-AF49-AACD-33361CA1199A}"/>
              </a:ext>
            </a:extLst>
          </p:cNvPr>
          <p:cNvSpPr/>
          <p:nvPr/>
        </p:nvSpPr>
        <p:spPr>
          <a:xfrm>
            <a:off x="1734553" y="3554503"/>
            <a:ext cx="1404430" cy="958207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4C527A0-2A13-464C-A1A5-938C95C8BD5E}"/>
              </a:ext>
            </a:extLst>
          </p:cNvPr>
          <p:cNvSpPr/>
          <p:nvPr/>
        </p:nvSpPr>
        <p:spPr>
          <a:xfrm>
            <a:off x="7879120" y="2552839"/>
            <a:ext cx="896384" cy="987372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3D1D406-D6D2-F34A-B846-71378720BE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007" y="6030605"/>
            <a:ext cx="3771900" cy="381000"/>
          </a:xfrm>
          <a:prstGeom prst="rect">
            <a:avLst/>
          </a:prstGeom>
        </p:spPr>
      </p:pic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F64A02AF-C6CA-F847-B839-DF55740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B1CB78-1358-8242-A96D-7C013D6FF3FF}"/>
                  </a:ext>
                </a:extLst>
              </p14:cNvPr>
              <p14:cNvContentPartPr/>
              <p14:nvPr/>
            </p14:nvContentPartPr>
            <p14:xfrm>
              <a:off x="2010240" y="1307160"/>
              <a:ext cx="9825840" cy="550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B1CB78-1358-8242-A96D-7C013D6FF3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00880" y="1297800"/>
                <a:ext cx="9844560" cy="55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1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6" grpId="0" animBg="1"/>
      <p:bldP spid="77" grpId="0" animBg="1"/>
      <p:bldP spid="79" grpId="0" animBg="1"/>
      <p:bldP spid="80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57E4-5E13-8947-81C8-D66F0326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– Maximum Log-Likelihood Learning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4938F96A-FBB3-CF4D-A6FF-C466EE78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5089"/>
            <a:ext cx="10515600" cy="3158836"/>
          </a:xfrm>
        </p:spPr>
        <p:txBody>
          <a:bodyPr/>
          <a:lstStyle/>
          <a:p>
            <a:r>
              <a:rPr lang="en-US" dirty="0"/>
              <a:t>We know how to train this pretty well (now)</a:t>
            </a:r>
          </a:p>
          <a:p>
            <a:pPr lvl="1"/>
            <a:r>
              <a:rPr lang="en-US" dirty="0"/>
              <a:t>Long short-term memory </a:t>
            </a:r>
            <a:r>
              <a:rPr lang="en-US" sz="1800" dirty="0"/>
              <a:t>(LSTM, </a:t>
            </a:r>
            <a:r>
              <a:rPr lang="en-US" sz="1800" dirty="0" err="1"/>
              <a:t>Hochreiter&amp;Schmidhuber</a:t>
            </a:r>
            <a:r>
              <a:rPr lang="en-US" sz="1800" dirty="0"/>
              <a:t>, 1999)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Gated recurrent units </a:t>
            </a:r>
            <a:r>
              <a:rPr lang="en-US" sz="1800" dirty="0"/>
              <a:t>(GRU, Cho et al., 2014)</a:t>
            </a:r>
          </a:p>
          <a:p>
            <a:pPr lvl="1"/>
            <a:r>
              <a:rPr lang="en-US" dirty="0"/>
              <a:t>Convolutional networks </a:t>
            </a:r>
            <a:r>
              <a:rPr lang="en-US" sz="1800" dirty="0"/>
              <a:t>(Dauphin et al., 2017), </a:t>
            </a:r>
            <a:r>
              <a:rPr lang="en-US" dirty="0"/>
              <a:t>Time delay networks </a:t>
            </a:r>
            <a:r>
              <a:rPr lang="en-US" sz="1800" dirty="0"/>
              <a:t>(Waibel et al., 1989)</a:t>
            </a:r>
            <a:endParaRPr lang="en-US" dirty="0"/>
          </a:p>
          <a:p>
            <a:pPr lvl="1"/>
            <a:r>
              <a:rPr lang="en-US" dirty="0"/>
              <a:t>Memory networks </a:t>
            </a:r>
            <a:r>
              <a:rPr lang="en-US" sz="1800" dirty="0"/>
              <a:t>(</a:t>
            </a:r>
            <a:r>
              <a:rPr lang="en-US" sz="1800" dirty="0" err="1"/>
              <a:t>Sukhbataar</a:t>
            </a:r>
            <a:r>
              <a:rPr lang="en-US" sz="1800" dirty="0"/>
              <a:t> et al., 2016), </a:t>
            </a:r>
            <a:r>
              <a:rPr lang="en-US" dirty="0"/>
              <a:t>Self-Attention </a:t>
            </a:r>
            <a:r>
              <a:rPr lang="en-US" sz="1800" dirty="0"/>
              <a:t>(Vaswani et al., 2017)</a:t>
            </a:r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5265400-B4CD-B14A-8840-4D05FB0E8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87" y="1671626"/>
            <a:ext cx="7505700" cy="1104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E6FE4-C5FE-3444-B256-61BEDCFE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7C0C46-6039-8649-9E27-C3076345DB5B}"/>
                  </a:ext>
                </a:extLst>
              </p14:cNvPr>
              <p14:cNvContentPartPr/>
              <p14:nvPr/>
            </p14:nvContentPartPr>
            <p14:xfrm>
              <a:off x="1658520" y="4006080"/>
              <a:ext cx="7885080" cy="170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7C0C46-6039-8649-9E27-C3076345DB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160" y="3996720"/>
                <a:ext cx="7903800" cy="17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47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>
            <a:extLst>
              <a:ext uri="{FF2B5EF4-FFF2-40B4-BE49-F238E27FC236}">
                <a16:creationId xmlns:a16="http://schemas.microsoft.com/office/drawing/2014/main" id="{F0A329BB-DD5E-9B40-A25B-4A9A73E78781}"/>
              </a:ext>
            </a:extLst>
          </p:cNvPr>
          <p:cNvSpPr/>
          <p:nvPr/>
        </p:nvSpPr>
        <p:spPr>
          <a:xfrm rot="362450">
            <a:off x="6263009" y="2957128"/>
            <a:ext cx="5115084" cy="361643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FB26F-F88E-174E-8EF9-FE46167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336-CA8B-0244-B82D-C00ECB2B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relatively-heavy needle in a exponentially-large haystack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Approximate, sequential local search</a:t>
            </a:r>
          </a:p>
          <a:p>
            <a:pPr lvl="1"/>
            <a:r>
              <a:rPr lang="en-US" dirty="0"/>
              <a:t>Greedy search</a:t>
            </a:r>
          </a:p>
          <a:p>
            <a:pPr lvl="1"/>
            <a:r>
              <a:rPr lang="en-US" dirty="0"/>
              <a:t>Beam search</a:t>
            </a:r>
          </a:p>
          <a:p>
            <a:pPr lvl="1"/>
            <a:r>
              <a:rPr lang="en-US" dirty="0"/>
              <a:t>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AE4A1-78BB-2C45-B3CB-F9C510D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CA18F-0C76-8D46-AB4C-154F5F3A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421756"/>
            <a:ext cx="3784600" cy="6477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DFC1ED-620C-1049-914E-910299DED3DF}"/>
              </a:ext>
            </a:extLst>
          </p:cNvPr>
          <p:cNvSpPr/>
          <p:nvPr/>
        </p:nvSpPr>
        <p:spPr>
          <a:xfrm>
            <a:off x="6246191" y="1870074"/>
            <a:ext cx="3908462" cy="372295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488A2B-DDF7-664C-840D-72558410FE3A}"/>
              </a:ext>
            </a:extLst>
          </p:cNvPr>
          <p:cNvSpPr/>
          <p:nvPr/>
        </p:nvSpPr>
        <p:spPr>
          <a:xfrm>
            <a:off x="2504574" y="1874670"/>
            <a:ext cx="3116580" cy="367700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43B604-2262-7943-9C31-9CFB1982B784}"/>
              </a:ext>
            </a:extLst>
          </p:cNvPr>
          <p:cNvSpPr/>
          <p:nvPr/>
        </p:nvSpPr>
        <p:spPr>
          <a:xfrm>
            <a:off x="5621154" y="2440689"/>
            <a:ext cx="2367146" cy="367700"/>
          </a:xfrm>
          <a:prstGeom prst="roundRect">
            <a:avLst/>
          </a:prstGeom>
          <a:solidFill>
            <a:schemeClr val="accent5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35761C-D8EE-464E-A303-4F90462833C5}"/>
              </a:ext>
            </a:extLst>
          </p:cNvPr>
          <p:cNvSpPr/>
          <p:nvPr/>
        </p:nvSpPr>
        <p:spPr>
          <a:xfrm>
            <a:off x="5621154" y="2822326"/>
            <a:ext cx="702644" cy="325135"/>
          </a:xfrm>
          <a:prstGeom prst="round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B7838AA-907C-DE43-B770-B4427713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8667" y="2838500"/>
            <a:ext cx="4864801" cy="3648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F99A52-2C8B-7645-BBC0-8803A1304EC2}"/>
                  </a:ext>
                </a:extLst>
              </p14:cNvPr>
              <p14:cNvContentPartPr/>
              <p14:nvPr/>
            </p14:nvContentPartPr>
            <p14:xfrm>
              <a:off x="1180080" y="769680"/>
              <a:ext cx="7231320" cy="308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F99A52-2C8B-7645-BBC0-8803A1304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720" y="760320"/>
                <a:ext cx="7250040" cy="31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34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B26F-F88E-174E-8EF9-FE46167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Greedy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336-CA8B-0244-B82D-C00ECB2B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the best symbol each time step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Heavily sub-optimal</a:t>
            </a:r>
          </a:p>
          <a:p>
            <a:pPr lvl="1"/>
            <a:r>
              <a:rPr lang="en-US" dirty="0"/>
              <a:t>No future consequence considered</a:t>
            </a:r>
          </a:p>
          <a:p>
            <a:pPr lvl="1"/>
            <a:r>
              <a:rPr lang="en-US" dirty="0"/>
              <a:t>Early commitment cannot be reverted</a:t>
            </a:r>
          </a:p>
          <a:p>
            <a:endParaRPr lang="en-US" dirty="0"/>
          </a:p>
          <a:p>
            <a:r>
              <a:rPr lang="en-US" dirty="0"/>
              <a:t>Somehow, most widely used in neural</a:t>
            </a:r>
            <a:br>
              <a:rPr lang="en-US" dirty="0"/>
            </a:br>
            <a:r>
              <a:rPr lang="en-US" dirty="0"/>
              <a:t>dialogue generation…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AE4A1-78BB-2C45-B3CB-F9C510D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37C6-A509-3D4C-8941-F024B02EC5F3}" type="slidenum">
              <a:rPr lang="en-US" smtClean="0"/>
              <a:t>9</a:t>
            </a:fld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200C643-1DEB-4344-B04B-4469420EB10D}"/>
              </a:ext>
            </a:extLst>
          </p:cNvPr>
          <p:cNvSpPr/>
          <p:nvPr/>
        </p:nvSpPr>
        <p:spPr>
          <a:xfrm>
            <a:off x="6322460" y="2730926"/>
            <a:ext cx="5820234" cy="344603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EFDFAF-B3F8-6A48-BF2D-0917283DB503}"/>
              </a:ext>
            </a:extLst>
          </p:cNvPr>
          <p:cNvSpPr/>
          <p:nvPr/>
        </p:nvSpPr>
        <p:spPr>
          <a:xfrm rot="1566145">
            <a:off x="7232923" y="5276597"/>
            <a:ext cx="984792" cy="6094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3B8602-5D0D-5443-9BB7-07E1275355FC}"/>
              </a:ext>
            </a:extLst>
          </p:cNvPr>
          <p:cNvSpPr/>
          <p:nvPr/>
        </p:nvSpPr>
        <p:spPr>
          <a:xfrm rot="1566145">
            <a:off x="7232923" y="4488517"/>
            <a:ext cx="984792" cy="6094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72B45-603F-5046-9DD7-14C439DA1145}"/>
              </a:ext>
            </a:extLst>
          </p:cNvPr>
          <p:cNvCxnSpPr>
            <a:cxnSpLocks/>
            <a:stCxn id="28" idx="0"/>
            <a:endCxn id="27" idx="4"/>
          </p:cNvCxnSpPr>
          <p:nvPr/>
        </p:nvCxnSpPr>
        <p:spPr>
          <a:xfrm flipV="1">
            <a:off x="7591934" y="4873145"/>
            <a:ext cx="0" cy="63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5E2BE06-0F67-9942-A3E4-7B15599EDC6C}"/>
              </a:ext>
            </a:extLst>
          </p:cNvPr>
          <p:cNvSpPr/>
          <p:nvPr/>
        </p:nvSpPr>
        <p:spPr>
          <a:xfrm rot="4663092">
            <a:off x="7989831" y="4018350"/>
            <a:ext cx="1023419" cy="5864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30D2DE-4B9C-3E46-9724-76779F2FAA23}"/>
              </a:ext>
            </a:extLst>
          </p:cNvPr>
          <p:cNvCxnSpPr>
            <a:cxnSpLocks/>
            <a:stCxn id="27" idx="7"/>
            <a:endCxn id="30" idx="3"/>
          </p:cNvCxnSpPr>
          <p:nvPr/>
        </p:nvCxnSpPr>
        <p:spPr>
          <a:xfrm flipV="1">
            <a:off x="7643552" y="4378948"/>
            <a:ext cx="794186" cy="36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19929BC-A8E5-DD4C-A621-41E8E2C67DEA}"/>
              </a:ext>
            </a:extLst>
          </p:cNvPr>
          <p:cNvSpPr/>
          <p:nvPr/>
        </p:nvSpPr>
        <p:spPr>
          <a:xfrm rot="7462991">
            <a:off x="9154636" y="4592650"/>
            <a:ext cx="1023419" cy="5864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389AD-AA7E-1D45-8BF4-3B54BA417D44}"/>
              </a:ext>
            </a:extLst>
          </p:cNvPr>
          <p:cNvCxnSpPr>
            <a:cxnSpLocks/>
            <a:stCxn id="30" idx="5"/>
            <a:endCxn id="31" idx="2"/>
          </p:cNvCxnSpPr>
          <p:nvPr/>
        </p:nvCxnSpPr>
        <p:spPr>
          <a:xfrm>
            <a:off x="8540974" y="4378948"/>
            <a:ext cx="1080484" cy="54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28AC851-D20F-554A-9164-CDF57A0E7AE6}"/>
              </a:ext>
            </a:extLst>
          </p:cNvPr>
          <p:cNvSpPr/>
          <p:nvPr/>
        </p:nvSpPr>
        <p:spPr>
          <a:xfrm>
            <a:off x="7518935" y="4721421"/>
            <a:ext cx="145998" cy="151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F7EDAD-5EBB-0740-A34B-7AC6CE1AE6A3}"/>
              </a:ext>
            </a:extLst>
          </p:cNvPr>
          <p:cNvSpPr/>
          <p:nvPr/>
        </p:nvSpPr>
        <p:spPr>
          <a:xfrm>
            <a:off x="7518935" y="5509500"/>
            <a:ext cx="145998" cy="15172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3A6150-B8EE-9F4D-8F5F-423D983F193D}"/>
              </a:ext>
            </a:extLst>
          </p:cNvPr>
          <p:cNvSpPr/>
          <p:nvPr/>
        </p:nvSpPr>
        <p:spPr>
          <a:xfrm>
            <a:off x="8416357" y="4249443"/>
            <a:ext cx="145998" cy="151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18F221-0C7C-A04B-813D-077703D946A3}"/>
              </a:ext>
            </a:extLst>
          </p:cNvPr>
          <p:cNvSpPr/>
          <p:nvPr/>
        </p:nvSpPr>
        <p:spPr>
          <a:xfrm>
            <a:off x="9621458" y="4844921"/>
            <a:ext cx="145998" cy="15172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5EB586-A36B-2547-B4D4-943F3633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46" y="2403687"/>
            <a:ext cx="4057764" cy="654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356103-AAE6-5941-BB0C-DF3A6464F22E}"/>
                  </a:ext>
                </a:extLst>
              </p14:cNvPr>
              <p14:cNvContentPartPr/>
              <p14:nvPr/>
            </p14:nvContentPartPr>
            <p14:xfrm>
              <a:off x="1024560" y="138960"/>
              <a:ext cx="11054160" cy="564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356103-AAE6-5941-BB0C-DF3A6464F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200" y="129600"/>
                <a:ext cx="11072880" cy="56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2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1064</Words>
  <Application>Microsoft Office PowerPoint</Application>
  <PresentationFormat>Widescreen</PresentationFormat>
  <Paragraphs>184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Inference and  Neural Dialogue Modeling</vt:lpstr>
      <vt:lpstr>Building a simple neural conversational model</vt:lpstr>
      <vt:lpstr>Building a simple neural conversational model</vt:lpstr>
      <vt:lpstr>Building a simple neural conversational model</vt:lpstr>
      <vt:lpstr>Neural conversation as neural machine translation</vt:lpstr>
      <vt:lpstr>Learning – Maximum Log-Likelihood Learning</vt:lpstr>
      <vt:lpstr>Learning – Maximum Log-Likelihood Learning</vt:lpstr>
      <vt:lpstr>Inference</vt:lpstr>
      <vt:lpstr>Inference – Greedy search</vt:lpstr>
      <vt:lpstr>Inference – Beam search</vt:lpstr>
      <vt:lpstr>Beam search in detail</vt:lpstr>
      <vt:lpstr>Beam search in autoregressive models</vt:lpstr>
      <vt:lpstr>Beam search in autoregressive models</vt:lpstr>
      <vt:lpstr>Inference – Iterative Beam search</vt:lpstr>
      <vt:lpstr>Inference – top-K sampling</vt:lpstr>
      <vt:lpstr>Human evaluation</vt:lpstr>
      <vt:lpstr>Multi-turn evaluation and absolute scoring</vt:lpstr>
      <vt:lpstr>Multi-turn evaluation and absolute scoring</vt:lpstr>
      <vt:lpstr>Bayesian calibration of evaluation scores</vt:lpstr>
      <vt:lpstr>Human evaluation [Kulikov et al., arXiv 2018]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10</cp:revision>
  <dcterms:created xsi:type="dcterms:W3CDTF">2019-03-09T23:00:49Z</dcterms:created>
  <dcterms:modified xsi:type="dcterms:W3CDTF">2020-03-19T20:51:07Z</dcterms:modified>
</cp:coreProperties>
</file>